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>
      <p:cViewPr varScale="1">
        <p:scale>
          <a:sx n="144" d="100"/>
          <a:sy n="144" d="100"/>
        </p:scale>
        <p:origin x="104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20/10/2017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20/10/2017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y distancia, 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emplea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Katherine Shirley Romero Sandel</cp:lastModifiedBy>
  <cp:revision>39</cp:revision>
  <dcterms:created xsi:type="dcterms:W3CDTF">2015-02-13T23:43:15Z</dcterms:created>
  <dcterms:modified xsi:type="dcterms:W3CDTF">2017-10-20T21:57:08Z</dcterms:modified>
</cp:coreProperties>
</file>