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57" r:id="rId2"/>
    <p:sldId id="269" r:id="rId3"/>
    <p:sldId id="270" r:id="rId4"/>
    <p:sldId id="271" r:id="rId5"/>
    <p:sldId id="258" r:id="rId6"/>
  </p:sldIdLst>
  <p:sldSz cx="9144000" cy="5143500" type="screen16x9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30" autoAdjust="0"/>
    <p:restoredTop sz="94660"/>
  </p:normalViewPr>
  <p:slideViewPr>
    <p:cSldViewPr>
      <p:cViewPr varScale="1">
        <p:scale>
          <a:sx n="96" d="100"/>
          <a:sy n="96" d="100"/>
        </p:scale>
        <p:origin x="1110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8C466A-E7E9-684E-9641-DA54B426BB64}" type="datetimeFigureOut">
              <a:rPr lang="es-ES" smtClean="0"/>
              <a:t>11/12/2017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C021E-8DAB-C544-B03B-C00472EEB8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3707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D363C4-3FD0-4961-A73F-45A88A11B22E}" type="datetimeFigureOut">
              <a:rPr lang="es-PE" smtClean="0"/>
              <a:t>11/12/2017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A84953-709D-4C80-BD29-70CC213A732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54279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26030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11/12/2017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91971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0643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77898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11/12/2017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8848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04506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1344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11/12/2017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5906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11/12/2017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25116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11/12/2017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4752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11/12/2017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66374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11/12/2017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71050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CB00F-AFAC-4201-87B4-F951AC49D893}" type="datetimeFigureOut">
              <a:rPr lang="es-PE" smtClean="0"/>
              <a:t>11/12/2017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96903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4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195736" y="3075806"/>
            <a:ext cx="4908253" cy="12926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Para mayor información o hacer la reserva del</a:t>
            </a:r>
            <a:r>
              <a:rPr kumimoji="0" lang="es-PE" altLang="es-PE" sz="2000" b="0" i="0" u="none" strike="noStrike" cap="none" normalizeH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 estudio, comunicarse </a:t>
            </a: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a: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sz="2000" dirty="0" smtClean="0">
                <a:latin typeface="+mn-lt"/>
                <a:cs typeface="Arial" panose="020B0604020202020204" pitchFamily="34" charset="0"/>
              </a:rPr>
              <a:t>E-mail: </a:t>
            </a: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polimedia@continental.edu.pe</a:t>
            </a:r>
          </a:p>
          <a:p>
            <a:pPr algn="ctr"/>
            <a:r>
              <a:rPr lang="pt-BR" dirty="0"/>
              <a:t>Tel. (064) </a:t>
            </a:r>
            <a:r>
              <a:rPr lang="pt-BR" dirty="0" smtClean="0"/>
              <a:t>481430, Anexo 7289</a:t>
            </a:r>
            <a:endParaRPr lang="pt-BR" dirty="0"/>
          </a:p>
        </p:txBody>
      </p:sp>
      <p:sp>
        <p:nvSpPr>
          <p:cNvPr id="4" name="Rectángulo 3"/>
          <p:cNvSpPr/>
          <p:nvPr/>
        </p:nvSpPr>
        <p:spPr>
          <a:xfrm>
            <a:off x="833438" y="1705704"/>
            <a:ext cx="76328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altLang="es-PE" sz="2000" b="1" dirty="0" err="1">
                <a:cs typeface="Arial" panose="020B0604020202020204" pitchFamily="34" charset="0"/>
              </a:rPr>
              <a:t>PoliMedia</a:t>
            </a:r>
            <a:r>
              <a:rPr lang="es-PE" altLang="es-PE" sz="2000" dirty="0">
                <a:cs typeface="Arial" panose="020B0604020202020204" pitchFamily="34" charset="0"/>
              </a:rPr>
              <a:t> es un sistema diseñado para la creación de contenidos multimedia como apoyo a la docencia </a:t>
            </a:r>
            <a:r>
              <a:rPr lang="es-PE" altLang="es-PE" sz="2000" dirty="0" smtClean="0">
                <a:cs typeface="Arial" panose="020B0604020202020204" pitchFamily="34" charset="0"/>
              </a:rPr>
              <a:t>presencial, </a:t>
            </a:r>
            <a:r>
              <a:rPr lang="es-PE" altLang="es-PE" sz="2000" dirty="0" err="1" smtClean="0">
                <a:cs typeface="Arial" panose="020B0604020202020204" pitchFamily="34" charset="0"/>
              </a:rPr>
              <a:t>semi</a:t>
            </a:r>
            <a:r>
              <a:rPr lang="es-PE" altLang="es-PE" sz="2000" dirty="0" smtClean="0">
                <a:cs typeface="Arial" panose="020B0604020202020204" pitchFamily="34" charset="0"/>
              </a:rPr>
              <a:t> presencial y distancia, para la producción </a:t>
            </a:r>
            <a:r>
              <a:rPr lang="es-PE" altLang="es-PE" sz="2000" dirty="0">
                <a:cs typeface="Arial" panose="020B0604020202020204" pitchFamily="34" charset="0"/>
              </a:rPr>
              <a:t>de materiales educativos de calidad.</a:t>
            </a:r>
            <a:endParaRPr lang="es-PE" sz="20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247" y="3118294"/>
            <a:ext cx="1628463" cy="120768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419872" y="812075"/>
            <a:ext cx="2299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600" dirty="0" err="1" smtClean="0"/>
              <a:t>Poli</a:t>
            </a:r>
            <a:r>
              <a:rPr lang="es-PE" sz="3600" b="1" dirty="0" err="1" smtClean="0">
                <a:latin typeface="Century Gothic" panose="020B0502020202020204" pitchFamily="34" charset="0"/>
              </a:rPr>
              <a:t>Media</a:t>
            </a:r>
            <a:endParaRPr lang="es-PE" sz="36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76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AutoShape 2" descr="Resultado de imagen para etapas del proceso pena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AR" altLang="es-PE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b="21794"/>
          <a:stretch/>
        </p:blipFill>
        <p:spPr>
          <a:xfrm>
            <a:off x="3275856" y="267494"/>
            <a:ext cx="2304256" cy="75086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683568" y="1265215"/>
            <a:ext cx="76848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b="1" dirty="0" err="1">
                <a:solidFill>
                  <a:srgbClr val="222222"/>
                </a:solidFill>
              </a:rPr>
              <a:t>PowToon</a:t>
            </a:r>
            <a:r>
              <a:rPr lang="es-PE" dirty="0">
                <a:solidFill>
                  <a:srgbClr val="222222"/>
                </a:solidFill>
              </a:rPr>
              <a:t> es una plataforma online para la creación de animaciones y todo tipo de presentaciones </a:t>
            </a:r>
            <a:r>
              <a:rPr lang="es-PE" dirty="0" smtClean="0">
                <a:solidFill>
                  <a:srgbClr val="222222"/>
                </a:solidFill>
              </a:rPr>
              <a:t>en formato </a:t>
            </a:r>
            <a:r>
              <a:rPr lang="es-PE" dirty="0">
                <a:solidFill>
                  <a:srgbClr val="222222"/>
                </a:solidFill>
              </a:rPr>
              <a:t>video. El </a:t>
            </a:r>
            <a:r>
              <a:rPr lang="es-PE" dirty="0" smtClean="0">
                <a:solidFill>
                  <a:srgbClr val="222222"/>
                </a:solidFill>
              </a:rPr>
              <a:t>programa </a:t>
            </a:r>
            <a:r>
              <a:rPr lang="es-PE" dirty="0">
                <a:solidFill>
                  <a:srgbClr val="222222"/>
                </a:solidFill>
              </a:rPr>
              <a:t>cuenta con </a:t>
            </a:r>
            <a:r>
              <a:rPr lang="es-PE" dirty="0" smtClean="0">
                <a:solidFill>
                  <a:srgbClr val="222222"/>
                </a:solidFill>
              </a:rPr>
              <a:t>las </a:t>
            </a:r>
            <a:r>
              <a:rPr lang="es-PE" dirty="0">
                <a:solidFill>
                  <a:srgbClr val="222222"/>
                </a:solidFill>
              </a:rPr>
              <a:t>herramientas necesarias para comenzar a crear </a:t>
            </a:r>
            <a:r>
              <a:rPr lang="es-PE" b="1" dirty="0">
                <a:solidFill>
                  <a:srgbClr val="222222"/>
                </a:solidFill>
              </a:rPr>
              <a:t>presentaciones y vídeos </a:t>
            </a:r>
            <a:r>
              <a:rPr lang="es-PE" dirty="0">
                <a:solidFill>
                  <a:srgbClr val="222222"/>
                </a:solidFill>
              </a:rPr>
              <a:t>animados </a:t>
            </a:r>
            <a:r>
              <a:rPr lang="es-PE" dirty="0" smtClean="0">
                <a:solidFill>
                  <a:srgbClr val="222222"/>
                </a:solidFill>
              </a:rPr>
              <a:t>y explicativos </a:t>
            </a:r>
            <a:r>
              <a:rPr lang="es-PE" dirty="0">
                <a:solidFill>
                  <a:srgbClr val="222222"/>
                </a:solidFill>
              </a:rPr>
              <a:t>con resultados profesionales</a:t>
            </a:r>
            <a:r>
              <a:rPr lang="es-PE" dirty="0" smtClean="0">
                <a:solidFill>
                  <a:srgbClr val="222222"/>
                </a:solidFill>
              </a:rPr>
              <a:t>. Se emplea en la Universidad Continental como </a:t>
            </a:r>
            <a:r>
              <a:rPr lang="es-PE" altLang="es-PE" dirty="0">
                <a:cs typeface="Arial" panose="020B0604020202020204" pitchFamily="34" charset="0"/>
              </a:rPr>
              <a:t>apoyo a la docencia </a:t>
            </a:r>
            <a:r>
              <a:rPr lang="es-PE" altLang="es-PE" dirty="0" smtClean="0">
                <a:cs typeface="Arial" panose="020B0604020202020204" pitchFamily="34" charset="0"/>
              </a:rPr>
              <a:t>presencial, </a:t>
            </a:r>
            <a:r>
              <a:rPr lang="es-PE" altLang="es-PE" dirty="0" err="1" smtClean="0">
                <a:cs typeface="Arial" panose="020B0604020202020204" pitchFamily="34" charset="0"/>
              </a:rPr>
              <a:t>semi</a:t>
            </a:r>
            <a:r>
              <a:rPr lang="es-PE" altLang="es-PE" dirty="0" smtClean="0">
                <a:cs typeface="Arial" panose="020B0604020202020204" pitchFamily="34" charset="0"/>
              </a:rPr>
              <a:t> presencial y distancia en la </a:t>
            </a:r>
            <a:r>
              <a:rPr lang="es-PE" altLang="es-PE" dirty="0">
                <a:cs typeface="Arial" panose="020B0604020202020204" pitchFamily="34" charset="0"/>
              </a:rPr>
              <a:t>producción de materiales educativos de calidad</a:t>
            </a:r>
            <a:r>
              <a:rPr lang="es-PE" altLang="es-PE" dirty="0" smtClean="0">
                <a:cs typeface="Arial" panose="020B0604020202020204" pitchFamily="34" charset="0"/>
              </a:rPr>
              <a:t>.</a:t>
            </a:r>
            <a:endParaRPr lang="es-PE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411760" y="3308672"/>
            <a:ext cx="4908253" cy="12926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Para mayor información o hacer la reserva del</a:t>
            </a:r>
            <a:r>
              <a:rPr kumimoji="0" lang="es-PE" altLang="es-PE" sz="2000" b="0" i="0" u="none" strike="noStrike" cap="none" normalizeH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 estudio, comunicarse </a:t>
            </a: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a: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sz="2000" dirty="0" smtClean="0">
                <a:latin typeface="+mn-lt"/>
                <a:cs typeface="Arial" panose="020B0604020202020204" pitchFamily="34" charset="0"/>
              </a:rPr>
              <a:t>E-mail: </a:t>
            </a: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polimedia@continental.edu.pe</a:t>
            </a:r>
          </a:p>
          <a:p>
            <a:pPr algn="ctr"/>
            <a:r>
              <a:rPr lang="pt-BR" dirty="0"/>
              <a:t>Tel. (064) </a:t>
            </a:r>
            <a:r>
              <a:rPr lang="pt-BR" dirty="0" smtClean="0"/>
              <a:t>481430, Anexo 7289</a:t>
            </a:r>
            <a:endParaRPr lang="pt-BR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71" y="3351160"/>
            <a:ext cx="1628463" cy="120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84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1840" y="339502"/>
            <a:ext cx="2144638" cy="596572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683568" y="1218016"/>
            <a:ext cx="753993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b="1" dirty="0" err="1">
                <a:solidFill>
                  <a:srgbClr val="222222"/>
                </a:solidFill>
              </a:rPr>
              <a:t>Videoscribe</a:t>
            </a:r>
            <a:r>
              <a:rPr lang="es-PE" dirty="0">
                <a:solidFill>
                  <a:srgbClr val="222222"/>
                </a:solidFill>
              </a:rPr>
              <a:t> es una herramienta que permite realizar presentaciones exportables en formato de video y con agradables efectos visuales siendo el más destacado de ellos el que el texto es escrito por una mano y las imágenes dibujadas de igual forma, </a:t>
            </a:r>
            <a:r>
              <a:rPr lang="es-PE" dirty="0" smtClean="0">
                <a:solidFill>
                  <a:srgbClr val="222222"/>
                </a:solidFill>
              </a:rPr>
              <a:t>creando así, </a:t>
            </a:r>
            <a:r>
              <a:rPr lang="es-PE" dirty="0">
                <a:solidFill>
                  <a:srgbClr val="222222"/>
                </a:solidFill>
              </a:rPr>
              <a:t>la sensación de estar frente a una pizarra o libreta</a:t>
            </a:r>
            <a:r>
              <a:rPr lang="es-PE" dirty="0" smtClean="0">
                <a:solidFill>
                  <a:srgbClr val="222222"/>
                </a:solidFill>
              </a:rPr>
              <a:t>. </a:t>
            </a:r>
            <a:r>
              <a:rPr lang="es-PE" dirty="0">
                <a:solidFill>
                  <a:srgbClr val="222222"/>
                </a:solidFill>
              </a:rPr>
              <a:t>Se usa en la Universidad Continental como </a:t>
            </a:r>
            <a:r>
              <a:rPr lang="es-PE" altLang="es-PE" dirty="0">
                <a:cs typeface="Arial" panose="020B0604020202020204" pitchFamily="34" charset="0"/>
              </a:rPr>
              <a:t>apoyo a la docencia </a:t>
            </a:r>
            <a:r>
              <a:rPr lang="es-PE" altLang="es-PE" dirty="0" smtClean="0">
                <a:cs typeface="Arial" panose="020B0604020202020204" pitchFamily="34" charset="0"/>
              </a:rPr>
              <a:t>presencial, </a:t>
            </a:r>
            <a:r>
              <a:rPr lang="es-PE" altLang="es-PE" dirty="0" err="1" smtClean="0">
                <a:cs typeface="Arial" panose="020B0604020202020204" pitchFamily="34" charset="0"/>
              </a:rPr>
              <a:t>semi</a:t>
            </a:r>
            <a:r>
              <a:rPr lang="es-PE" altLang="es-PE" dirty="0" smtClean="0">
                <a:cs typeface="Arial" panose="020B0604020202020204" pitchFamily="34" charset="0"/>
              </a:rPr>
              <a:t> presencial </a:t>
            </a:r>
            <a:r>
              <a:rPr lang="es-PE" altLang="es-PE" dirty="0">
                <a:cs typeface="Arial" panose="020B0604020202020204" pitchFamily="34" charset="0"/>
              </a:rPr>
              <a:t>y distancia en la producción de materiales educativos de calidad</a:t>
            </a:r>
            <a:r>
              <a:rPr lang="es-PE" altLang="es-PE" dirty="0" smtClean="0">
                <a:cs typeface="Arial" panose="020B0604020202020204" pitchFamily="34" charset="0"/>
              </a:rPr>
              <a:t>.</a:t>
            </a:r>
            <a:endParaRPr lang="es-PE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67744" y="3291830"/>
            <a:ext cx="4908253" cy="12926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Para mayor información o hacer la reserva del</a:t>
            </a:r>
            <a:r>
              <a:rPr kumimoji="0" lang="es-PE" altLang="es-PE" sz="2000" b="0" i="0" u="none" strike="noStrike" cap="none" normalizeH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 estudio, comunicarse </a:t>
            </a: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a: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sz="2000" dirty="0" smtClean="0">
                <a:latin typeface="+mn-lt"/>
                <a:cs typeface="Arial" panose="020B0604020202020204" pitchFamily="34" charset="0"/>
              </a:rPr>
              <a:t>E-mail: </a:t>
            </a: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polimedia@continental.edu.pe</a:t>
            </a:r>
          </a:p>
          <a:p>
            <a:pPr algn="ctr"/>
            <a:r>
              <a:rPr lang="pt-BR" dirty="0"/>
              <a:t>Tel. (064) </a:t>
            </a:r>
            <a:r>
              <a:rPr lang="pt-BR" dirty="0" smtClean="0"/>
              <a:t>481430, Anexo 7289</a:t>
            </a:r>
            <a:endParaRPr lang="pt-BR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255" y="3334318"/>
            <a:ext cx="1628463" cy="120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553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808" y="151317"/>
            <a:ext cx="3388246" cy="1227679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859864" y="1378996"/>
            <a:ext cx="761740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E" dirty="0">
                <a:solidFill>
                  <a:srgbClr val="222222"/>
                </a:solidFill>
              </a:rPr>
              <a:t>Los </a:t>
            </a:r>
            <a:r>
              <a:rPr lang="es-PE" b="1" dirty="0">
                <a:solidFill>
                  <a:srgbClr val="222222"/>
                </a:solidFill>
              </a:rPr>
              <a:t>podcasts</a:t>
            </a:r>
            <a:r>
              <a:rPr lang="es-PE" dirty="0">
                <a:solidFill>
                  <a:srgbClr val="222222"/>
                </a:solidFill>
              </a:rPr>
              <a:t> son </a:t>
            </a:r>
            <a:r>
              <a:rPr lang="es-PE" dirty="0" smtClean="0">
                <a:solidFill>
                  <a:srgbClr val="222222"/>
                </a:solidFill>
              </a:rPr>
              <a:t>sesiones </a:t>
            </a:r>
            <a:r>
              <a:rPr lang="es-PE" dirty="0">
                <a:solidFill>
                  <a:srgbClr val="222222"/>
                </a:solidFill>
              </a:rPr>
              <a:t>de </a:t>
            </a:r>
            <a:r>
              <a:rPr lang="es-PE" dirty="0" smtClean="0">
                <a:solidFill>
                  <a:srgbClr val="222222"/>
                </a:solidFill>
              </a:rPr>
              <a:t>clases disponibles </a:t>
            </a:r>
            <a:r>
              <a:rPr lang="es-PE" dirty="0">
                <a:solidFill>
                  <a:srgbClr val="222222"/>
                </a:solidFill>
              </a:rPr>
              <a:t>en Internet. Normalmente son grabaciones de </a:t>
            </a:r>
            <a:r>
              <a:rPr lang="es-PE" dirty="0" smtClean="0">
                <a:solidFill>
                  <a:srgbClr val="222222"/>
                </a:solidFill>
              </a:rPr>
              <a:t>audio, </a:t>
            </a:r>
            <a:r>
              <a:rPr lang="es-PE" dirty="0">
                <a:solidFill>
                  <a:srgbClr val="222222"/>
                </a:solidFill>
              </a:rPr>
              <a:t>pero también pueden ser grabaciones de un programa de radio o televisión ya emitido, de una clase, una </a:t>
            </a:r>
            <a:r>
              <a:rPr lang="es-PE" dirty="0" smtClean="0">
                <a:solidFill>
                  <a:srgbClr val="222222"/>
                </a:solidFill>
              </a:rPr>
              <a:t>conferencia, una video clase </a:t>
            </a:r>
            <a:r>
              <a:rPr lang="es-PE" dirty="0">
                <a:solidFill>
                  <a:srgbClr val="222222"/>
                </a:solidFill>
              </a:rPr>
              <a:t>o cualquier otro </a:t>
            </a:r>
            <a:r>
              <a:rPr lang="es-PE" dirty="0" smtClean="0">
                <a:solidFill>
                  <a:srgbClr val="222222"/>
                </a:solidFill>
              </a:rPr>
              <a:t>evento académico. </a:t>
            </a:r>
            <a:r>
              <a:rPr lang="es-PE" dirty="0">
                <a:solidFill>
                  <a:srgbClr val="222222"/>
                </a:solidFill>
              </a:rPr>
              <a:t>Se usa en la Universidad Continental como </a:t>
            </a:r>
            <a:r>
              <a:rPr lang="es-PE" altLang="es-PE" dirty="0">
                <a:cs typeface="Arial" panose="020B0604020202020204" pitchFamily="34" charset="0"/>
              </a:rPr>
              <a:t>apoyo a la docencia </a:t>
            </a:r>
            <a:r>
              <a:rPr lang="es-PE" altLang="es-PE" dirty="0" smtClean="0">
                <a:cs typeface="Arial" panose="020B0604020202020204" pitchFamily="34" charset="0"/>
              </a:rPr>
              <a:t>presencial, </a:t>
            </a:r>
            <a:r>
              <a:rPr lang="es-PE" altLang="es-PE" dirty="0" err="1" smtClean="0">
                <a:cs typeface="Arial" panose="020B0604020202020204" pitchFamily="34" charset="0"/>
              </a:rPr>
              <a:t>semi</a:t>
            </a:r>
            <a:r>
              <a:rPr lang="es-PE" altLang="es-PE" dirty="0" smtClean="0">
                <a:cs typeface="Arial" panose="020B0604020202020204" pitchFamily="34" charset="0"/>
              </a:rPr>
              <a:t> presencial </a:t>
            </a:r>
            <a:r>
              <a:rPr lang="es-PE" altLang="es-PE" dirty="0">
                <a:cs typeface="Arial" panose="020B0604020202020204" pitchFamily="34" charset="0"/>
              </a:rPr>
              <a:t>y distancia en la producción de materiales educativos de calidad</a:t>
            </a:r>
            <a:r>
              <a:rPr lang="es-PE" altLang="es-PE" dirty="0" smtClean="0">
                <a:cs typeface="Arial" panose="020B0604020202020204" pitchFamily="34" charset="0"/>
              </a:rPr>
              <a:t>.</a:t>
            </a:r>
            <a:endParaRPr lang="es-PE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267744" y="3291830"/>
            <a:ext cx="4908253" cy="12926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Para mayor información o hacer la reserva del</a:t>
            </a:r>
            <a:r>
              <a:rPr kumimoji="0" lang="es-PE" altLang="es-PE" sz="2000" b="0" i="0" u="none" strike="noStrike" cap="none" normalizeH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 estudio, comunicarse </a:t>
            </a:r>
            <a:r>
              <a:rPr kumimoji="0" lang="es-PE" altLang="es-PE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anose="020B0604020202020204" pitchFamily="34" charset="0"/>
              </a:rPr>
              <a:t>a: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PE" sz="2000" dirty="0" smtClean="0">
                <a:latin typeface="+mn-lt"/>
                <a:cs typeface="Arial" panose="020B0604020202020204" pitchFamily="34" charset="0"/>
              </a:rPr>
              <a:t>E-mail: </a:t>
            </a: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polimedia@continental.edu.pe</a:t>
            </a:r>
          </a:p>
          <a:p>
            <a:pPr algn="ctr"/>
            <a:r>
              <a:rPr lang="pt-BR" dirty="0"/>
              <a:t>Tel. (064) </a:t>
            </a:r>
            <a:r>
              <a:rPr lang="pt-BR" dirty="0" smtClean="0"/>
              <a:t>481430, Anexo 7289</a:t>
            </a:r>
            <a:endParaRPr lang="pt-BR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255" y="3334318"/>
            <a:ext cx="1628463" cy="120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583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493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734</TotalTime>
  <Words>88</Words>
  <Application>Microsoft Office PowerPoint</Application>
  <PresentationFormat>Presentación en pantalla (16:9)</PresentationFormat>
  <Paragraphs>17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Gonzales Espinoza, Brian O Neill</dc:creator>
  <cp:lastModifiedBy>Lizbeth Heidy Morales Acosta</cp:lastModifiedBy>
  <cp:revision>39</cp:revision>
  <dcterms:created xsi:type="dcterms:W3CDTF">2015-02-13T23:43:15Z</dcterms:created>
  <dcterms:modified xsi:type="dcterms:W3CDTF">2017-12-11T23:55:44Z</dcterms:modified>
</cp:coreProperties>
</file>