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19/12/2017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19/12/2017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Katherine Shirley Romero Sandel</cp:lastModifiedBy>
  <cp:revision>39</cp:revision>
  <dcterms:created xsi:type="dcterms:W3CDTF">2015-02-13T23:43:15Z</dcterms:created>
  <dcterms:modified xsi:type="dcterms:W3CDTF">2017-12-19T15:46:27Z</dcterms:modified>
</cp:coreProperties>
</file>