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7" r:id="rId2"/>
    <p:sldId id="263" r:id="rId3"/>
    <p:sldId id="290" r:id="rId4"/>
    <p:sldId id="264" r:id="rId5"/>
    <p:sldId id="278" r:id="rId6"/>
    <p:sldId id="289" r:id="rId7"/>
    <p:sldId id="258" r:id="rId8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8754" autoAdjust="0"/>
  </p:normalViewPr>
  <p:slideViewPr>
    <p:cSldViewPr>
      <p:cViewPr varScale="1">
        <p:scale>
          <a:sx n="102" d="100"/>
          <a:sy n="102" d="100"/>
        </p:scale>
        <p:origin x="96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07/12/2017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7/12/2017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1131590"/>
            <a:ext cx="9144000" cy="1224136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Century Gothic" panose="020B0502020202020204" pitchFamily="34" charset="0"/>
              </a:rPr>
              <a:t>Unit</a:t>
            </a:r>
            <a:r>
              <a:rPr lang="es-ES" sz="2800" b="1" dirty="0" smtClean="0">
                <a:latin typeface="Century Gothic" panose="020B0502020202020204" pitchFamily="34" charset="0"/>
              </a:rPr>
              <a:t> 11 – A </a:t>
            </a:r>
            <a:r>
              <a:rPr lang="es-ES" sz="2800" b="1" dirty="0">
                <a:latin typeface="Century Gothic" panose="020B0502020202020204" pitchFamily="34" charset="0"/>
              </a:rPr>
              <a:t/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Modal </a:t>
            </a:r>
            <a:r>
              <a:rPr lang="es-ES" sz="3600" b="1" dirty="0" err="1" smtClean="0">
                <a:latin typeface="Century Gothic" panose="020B0502020202020204" pitchFamily="34" charset="0"/>
              </a:rPr>
              <a:t>verbs</a:t>
            </a:r>
            <a:r>
              <a:rPr lang="es-ES" sz="3600" b="1" dirty="0" smtClean="0">
                <a:latin typeface="Century Gothic" panose="020B0502020202020204" pitchFamily="34" charset="0"/>
              </a:rPr>
              <a:t> </a:t>
            </a:r>
            <a:r>
              <a:rPr lang="es-ES" sz="3600" b="1" dirty="0" err="1" smtClean="0">
                <a:latin typeface="Century Gothic" panose="020B0502020202020204" pitchFamily="34" charset="0"/>
              </a:rPr>
              <a:t>for</a:t>
            </a:r>
            <a:r>
              <a:rPr lang="es-ES" sz="3600" b="1" dirty="0" smtClean="0">
                <a:latin typeface="Century Gothic" panose="020B0502020202020204" pitchFamily="34" charset="0"/>
              </a:rPr>
              <a:t> </a:t>
            </a:r>
            <a:r>
              <a:rPr lang="es-ES" sz="3600" b="1" dirty="0" err="1" smtClean="0">
                <a:latin typeface="Century Gothic" panose="020B0502020202020204" pitchFamily="34" charset="0"/>
              </a:rPr>
              <a:t>speculating</a:t>
            </a:r>
            <a:endParaRPr lang="es-E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0" y="2355701"/>
            <a:ext cx="9144000" cy="3993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class by </a:t>
            </a:r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Mr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 Jean Paul </a:t>
            </a:r>
            <a:r>
              <a:rPr 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Quiñonez</a:t>
            </a:r>
            <a:endParaRPr lang="es-E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 smtClean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  <a:p>
            <a:pPr algn="l"/>
            <a:endParaRPr lang="es-ES" sz="28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82" y="2859782"/>
            <a:ext cx="2571434" cy="180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91880" y="84355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Touchstone</a:t>
            </a:r>
            <a:r>
              <a:rPr lang="es-ES" sz="2400" b="1" dirty="0" smtClean="0"/>
              <a:t> 3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1"/>
            <a:ext cx="4176464" cy="620935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+mn-lt"/>
                <a:cs typeface="Times New Roman" pitchFamily="18" charset="0"/>
              </a:rPr>
              <a:t>What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is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a modal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verb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?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536" y="960437"/>
            <a:ext cx="6127712" cy="30514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/>
              <a:t>I can </a:t>
            </a:r>
            <a:r>
              <a:rPr lang="es-ES" sz="1800" dirty="0" err="1" smtClean="0"/>
              <a:t>play</a:t>
            </a:r>
            <a:r>
              <a:rPr lang="es-ES" sz="1800" dirty="0" smtClean="0"/>
              <a:t> </a:t>
            </a:r>
            <a:r>
              <a:rPr lang="es-ES" sz="1800" dirty="0" err="1" smtClean="0"/>
              <a:t>any</a:t>
            </a:r>
            <a:r>
              <a:rPr lang="es-ES" sz="1800" dirty="0" smtClean="0"/>
              <a:t> </a:t>
            </a:r>
            <a:r>
              <a:rPr lang="es-ES" sz="1800" dirty="0" err="1" smtClean="0"/>
              <a:t>sports</a:t>
            </a:r>
            <a:r>
              <a:rPr lang="es-ES" sz="1800" dirty="0" smtClean="0"/>
              <a:t> </a:t>
            </a:r>
            <a:r>
              <a:rPr lang="es-ES" sz="1800" dirty="0" err="1" smtClean="0"/>
              <a:t>but</a:t>
            </a:r>
            <a:r>
              <a:rPr lang="es-ES" sz="1800" dirty="0" smtClean="0"/>
              <a:t> soccer and I </a:t>
            </a:r>
            <a:r>
              <a:rPr lang="es-ES" sz="1800" dirty="0" err="1" smtClean="0"/>
              <a:t>think</a:t>
            </a:r>
            <a:r>
              <a:rPr lang="es-ES" sz="1800" dirty="0" smtClean="0"/>
              <a:t> I can dance </a:t>
            </a:r>
            <a:r>
              <a:rPr lang="es-ES" sz="1800" dirty="0" err="1" smtClean="0"/>
              <a:t>too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chemeClr val="tx2"/>
                </a:solidFill>
              </a:rPr>
              <a:t>(</a:t>
            </a:r>
            <a:r>
              <a:rPr lang="es-ES" sz="1800" dirty="0" err="1" smtClean="0">
                <a:solidFill>
                  <a:schemeClr val="tx2"/>
                </a:solidFill>
              </a:rPr>
              <a:t>abilities</a:t>
            </a:r>
            <a:r>
              <a:rPr lang="es-ES" sz="1800" dirty="0" smtClean="0">
                <a:solidFill>
                  <a:schemeClr val="tx2"/>
                </a:solidFill>
              </a:rPr>
              <a:t> in </a:t>
            </a:r>
            <a:r>
              <a:rPr lang="es-ES" sz="1800" dirty="0" err="1" smtClean="0">
                <a:solidFill>
                  <a:schemeClr val="tx2"/>
                </a:solidFill>
              </a:rPr>
              <a:t>the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err="1" smtClean="0">
                <a:solidFill>
                  <a:schemeClr val="tx2"/>
                </a:solidFill>
              </a:rPr>
              <a:t>present</a:t>
            </a:r>
            <a:r>
              <a:rPr lang="es-ES" sz="1800" dirty="0" smtClean="0">
                <a:solidFill>
                  <a:schemeClr val="tx2"/>
                </a:solidFill>
              </a:rPr>
              <a:t> time)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Will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go</a:t>
            </a:r>
            <a:r>
              <a:rPr lang="es-ES" sz="1800" dirty="0" smtClean="0"/>
              <a:t> to clases </a:t>
            </a:r>
            <a:r>
              <a:rPr lang="es-ES" sz="1800" dirty="0" err="1" smtClean="0"/>
              <a:t>tomorrow</a:t>
            </a:r>
            <a:r>
              <a:rPr lang="es-ES" sz="1800" dirty="0" smtClean="0"/>
              <a:t>? </a:t>
            </a:r>
            <a:r>
              <a:rPr lang="es-ES" sz="1800" dirty="0" err="1" smtClean="0"/>
              <a:t>There</a:t>
            </a:r>
            <a:r>
              <a:rPr lang="es-ES" sz="1800" dirty="0" smtClean="0"/>
              <a:t> </a:t>
            </a:r>
            <a:r>
              <a:rPr lang="es-ES" sz="1800" dirty="0" err="1" smtClean="0"/>
              <a:t>may</a:t>
            </a:r>
            <a:r>
              <a:rPr lang="es-ES" sz="1800" dirty="0" smtClean="0"/>
              <a:t> be a </a:t>
            </a:r>
            <a:r>
              <a:rPr lang="es-ES" sz="1800" dirty="0" err="1" smtClean="0"/>
              <a:t>fast</a:t>
            </a:r>
            <a:r>
              <a:rPr lang="es-ES" sz="1800" dirty="0" smtClean="0"/>
              <a:t> test.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chemeClr val="tx2"/>
                </a:solidFill>
              </a:rPr>
              <a:t>(</a:t>
            </a:r>
            <a:r>
              <a:rPr lang="es-ES" sz="1800" dirty="0" err="1" smtClean="0">
                <a:solidFill>
                  <a:schemeClr val="tx2"/>
                </a:solidFill>
              </a:rPr>
              <a:t>future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err="1" smtClean="0">
                <a:solidFill>
                  <a:schemeClr val="tx2"/>
                </a:solidFill>
              </a:rPr>
              <a:t>probabilities</a:t>
            </a:r>
            <a:r>
              <a:rPr lang="es-ES" sz="1800" dirty="0" smtClean="0">
                <a:solidFill>
                  <a:schemeClr val="tx2"/>
                </a:solidFill>
              </a:rPr>
              <a:t> and </a:t>
            </a:r>
            <a:r>
              <a:rPr lang="es-ES" sz="1800" dirty="0" err="1" smtClean="0">
                <a:solidFill>
                  <a:schemeClr val="tx2"/>
                </a:solidFill>
              </a:rPr>
              <a:t>predictions</a:t>
            </a:r>
            <a:r>
              <a:rPr lang="es-ES" sz="18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Your</a:t>
            </a:r>
            <a:r>
              <a:rPr lang="es-ES" sz="1800" dirty="0" smtClean="0"/>
              <a:t> </a:t>
            </a:r>
            <a:r>
              <a:rPr lang="es-ES" sz="1800" dirty="0" err="1" smtClean="0"/>
              <a:t>sister</a:t>
            </a:r>
            <a:r>
              <a:rPr lang="es-ES" sz="1800" dirty="0" smtClean="0"/>
              <a:t> </a:t>
            </a:r>
            <a:r>
              <a:rPr lang="es-ES" sz="1800" dirty="0" err="1" smtClean="0"/>
              <a:t>must</a:t>
            </a:r>
            <a:r>
              <a:rPr lang="es-ES" sz="1800" dirty="0" smtClean="0"/>
              <a:t> </a:t>
            </a:r>
            <a:r>
              <a:rPr lang="es-ES" sz="1800" dirty="0" err="1" smtClean="0"/>
              <a:t>study</a:t>
            </a:r>
            <a:r>
              <a:rPr lang="es-ES" sz="1800" dirty="0" smtClean="0"/>
              <a:t> </a:t>
            </a:r>
            <a:r>
              <a:rPr lang="es-ES" sz="1800" dirty="0" err="1" smtClean="0"/>
              <a:t>hard</a:t>
            </a:r>
            <a:r>
              <a:rPr lang="es-ES" sz="1800" dirty="0" smtClean="0"/>
              <a:t> </a:t>
            </a:r>
            <a:r>
              <a:rPr lang="es-ES" sz="1800" dirty="0" err="1" smtClean="0"/>
              <a:t>if</a:t>
            </a:r>
            <a:r>
              <a:rPr lang="es-ES" sz="1800" dirty="0" smtClean="0"/>
              <a:t> </a:t>
            </a:r>
            <a:r>
              <a:rPr lang="es-ES" sz="1800" dirty="0" err="1" smtClean="0"/>
              <a:t>she</a:t>
            </a:r>
            <a:r>
              <a:rPr lang="es-ES" sz="1800" dirty="0" smtClean="0"/>
              <a:t> </a:t>
            </a:r>
            <a:r>
              <a:rPr lang="es-ES" sz="1800" dirty="0" err="1" smtClean="0"/>
              <a:t>wants</a:t>
            </a:r>
            <a:r>
              <a:rPr lang="es-ES" sz="1800" dirty="0" smtClean="0"/>
              <a:t> to </a:t>
            </a:r>
            <a:r>
              <a:rPr lang="es-ES" sz="1800" dirty="0" err="1" smtClean="0"/>
              <a:t>pass</a:t>
            </a:r>
            <a:r>
              <a:rPr lang="es-ES" sz="1800" dirty="0" smtClean="0"/>
              <a:t> </a:t>
            </a:r>
            <a:r>
              <a:rPr lang="es-ES" sz="1800" dirty="0" err="1" smtClean="0"/>
              <a:t>this</a:t>
            </a:r>
            <a:r>
              <a:rPr lang="es-ES" sz="1800" dirty="0" smtClean="0"/>
              <a:t> </a:t>
            </a:r>
            <a:r>
              <a:rPr lang="es-ES" sz="1800" dirty="0" err="1" smtClean="0"/>
              <a:t>exam</a:t>
            </a:r>
            <a:r>
              <a:rPr lang="es-ES" sz="1800" dirty="0" smtClean="0"/>
              <a:t>, </a:t>
            </a:r>
            <a:r>
              <a:rPr lang="es-ES" sz="1800" dirty="0" err="1" smtClean="0"/>
              <a:t>it’s</a:t>
            </a:r>
            <a:r>
              <a:rPr lang="es-ES" sz="1800" dirty="0" smtClean="0"/>
              <a:t> </a:t>
            </a:r>
            <a:r>
              <a:rPr lang="es-ES" sz="1800" dirty="0" err="1" smtClean="0"/>
              <a:t>really</a:t>
            </a:r>
            <a:r>
              <a:rPr lang="es-ES" sz="1800" dirty="0" smtClean="0"/>
              <a:t> </a:t>
            </a:r>
            <a:r>
              <a:rPr lang="es-ES" sz="1800" dirty="0" err="1" smtClean="0"/>
              <a:t>tough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chemeClr val="tx2"/>
                </a:solidFill>
              </a:rPr>
              <a:t>(</a:t>
            </a:r>
            <a:r>
              <a:rPr lang="es-ES" sz="1800" dirty="0" err="1" smtClean="0">
                <a:solidFill>
                  <a:schemeClr val="tx2"/>
                </a:solidFill>
              </a:rPr>
              <a:t>Duties</a:t>
            </a:r>
            <a:r>
              <a:rPr lang="es-ES" sz="1800" dirty="0" smtClean="0">
                <a:solidFill>
                  <a:schemeClr val="tx2"/>
                </a:solidFill>
              </a:rPr>
              <a:t> in </a:t>
            </a:r>
            <a:r>
              <a:rPr lang="es-ES" sz="1800" dirty="0" err="1" smtClean="0">
                <a:solidFill>
                  <a:schemeClr val="tx2"/>
                </a:solidFill>
              </a:rPr>
              <a:t>the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err="1" smtClean="0">
                <a:solidFill>
                  <a:schemeClr val="tx2"/>
                </a:solidFill>
              </a:rPr>
              <a:t>present</a:t>
            </a:r>
            <a:r>
              <a:rPr lang="es-ES" sz="1800" dirty="0" smtClean="0">
                <a:solidFill>
                  <a:schemeClr val="tx2"/>
                </a:solidFill>
              </a:rPr>
              <a:t> time)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AutoShape 2" descr="Resultado de imagen para machu picc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2123728" y="4054248"/>
            <a:ext cx="3960440" cy="64807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Verbs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modes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uses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0339"/>
            <a:ext cx="1902718" cy="181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3816424" cy="576064"/>
          </a:xfrm>
        </p:spPr>
        <p:txBody>
          <a:bodyPr>
            <a:noAutofit/>
          </a:bodyPr>
          <a:lstStyle/>
          <a:p>
            <a:r>
              <a:rPr lang="es-ES" sz="2800" b="1" dirty="0" err="1" smtClean="0">
                <a:latin typeface="+mn-lt"/>
                <a:cs typeface="Times New Roman" pitchFamily="18" charset="0"/>
              </a:rPr>
              <a:t>Modals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for</a:t>
            </a:r>
            <a:r>
              <a:rPr lang="es-E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+mn-lt"/>
                <a:cs typeface="Times New Roman" pitchFamily="18" charset="0"/>
              </a:rPr>
              <a:t>speculating</a:t>
            </a:r>
            <a:endParaRPr lang="es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059582"/>
            <a:ext cx="5544616" cy="2520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Nobody</a:t>
            </a:r>
            <a:r>
              <a:rPr lang="es-ES" sz="1800" dirty="0" smtClean="0"/>
              <a:t> </a:t>
            </a:r>
            <a:r>
              <a:rPr lang="es-ES" sz="1800" dirty="0" err="1" smtClean="0"/>
              <a:t>answers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phone</a:t>
            </a:r>
            <a:r>
              <a:rPr lang="es-ES" sz="1800" dirty="0" smtClean="0"/>
              <a:t>, </a:t>
            </a: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all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must</a:t>
            </a:r>
            <a:r>
              <a:rPr lang="es-ES" sz="1800" dirty="0" smtClean="0">
                <a:solidFill>
                  <a:srgbClr val="C00000"/>
                </a:solidFill>
              </a:rPr>
              <a:t> be</a:t>
            </a:r>
            <a:r>
              <a:rPr lang="es-ES" sz="1800" dirty="0" smtClean="0"/>
              <a:t> </a:t>
            </a:r>
            <a:r>
              <a:rPr lang="es-ES" sz="1800" dirty="0" err="1" smtClean="0"/>
              <a:t>out</a:t>
            </a:r>
            <a:r>
              <a:rPr lang="es-ES" sz="1800" dirty="0" smtClean="0"/>
              <a:t>. </a:t>
            </a:r>
            <a:r>
              <a:rPr lang="es-ES" sz="1800" dirty="0" err="1" smtClean="0"/>
              <a:t>I’ll</a:t>
            </a:r>
            <a:r>
              <a:rPr lang="es-ES" sz="1800" dirty="0" smtClean="0"/>
              <a:t> </a:t>
            </a:r>
            <a:r>
              <a:rPr lang="es-ES" sz="1800" dirty="0" err="1" smtClean="0"/>
              <a:t>call</a:t>
            </a:r>
            <a:r>
              <a:rPr lang="es-ES" sz="1800" dirty="0" smtClean="0"/>
              <a:t> </a:t>
            </a:r>
            <a:r>
              <a:rPr lang="es-ES" sz="1800" dirty="0" err="1" smtClean="0"/>
              <a:t>later</a:t>
            </a:r>
            <a:r>
              <a:rPr lang="es-E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/>
              <a:t>He </a:t>
            </a:r>
            <a:r>
              <a:rPr lang="es-ES" sz="1800" dirty="0" err="1" smtClean="0"/>
              <a:t>doesn’t</a:t>
            </a:r>
            <a:r>
              <a:rPr lang="es-ES" sz="1800" dirty="0" smtClean="0"/>
              <a:t> </a:t>
            </a:r>
            <a:r>
              <a:rPr lang="es-ES" sz="1800" dirty="0" err="1" smtClean="0"/>
              <a:t>go</a:t>
            </a:r>
            <a:r>
              <a:rPr lang="es-ES" sz="1800" dirty="0" smtClean="0"/>
              <a:t> </a:t>
            </a:r>
            <a:r>
              <a:rPr lang="es-ES" sz="1800" dirty="0" err="1" smtClean="0"/>
              <a:t>out</a:t>
            </a:r>
            <a:r>
              <a:rPr lang="es-ES" sz="1800" dirty="0" smtClean="0"/>
              <a:t> </a:t>
            </a:r>
            <a:r>
              <a:rPr lang="es-ES" sz="1800" dirty="0" err="1" smtClean="0"/>
              <a:t>much</a:t>
            </a:r>
            <a:r>
              <a:rPr lang="es-ES" sz="1800" dirty="0" smtClean="0"/>
              <a:t>. He </a:t>
            </a:r>
            <a:r>
              <a:rPr lang="es-ES" sz="1800" dirty="0" err="1" smtClean="0">
                <a:solidFill>
                  <a:srgbClr val="C00000"/>
                </a:solidFill>
              </a:rPr>
              <a:t>must</a:t>
            </a:r>
            <a:r>
              <a:rPr lang="es-ES" sz="1800" dirty="0" smtClean="0">
                <a:solidFill>
                  <a:srgbClr val="C00000"/>
                </a:solidFill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not</a:t>
            </a:r>
            <a:r>
              <a:rPr lang="es-ES" sz="1800" dirty="0" smtClean="0">
                <a:solidFill>
                  <a:srgbClr val="C00000"/>
                </a:solidFill>
              </a:rPr>
              <a:t> be </a:t>
            </a:r>
            <a:r>
              <a:rPr lang="es-ES" sz="1800" dirty="0" smtClean="0"/>
              <a:t>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mood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being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Friends </a:t>
            </a:r>
            <a:r>
              <a:rPr lang="es-ES" sz="1800" dirty="0" err="1" smtClean="0"/>
              <a:t>or</a:t>
            </a:r>
            <a:r>
              <a:rPr lang="es-ES" sz="1800" dirty="0" smtClean="0"/>
              <a:t> </a:t>
            </a:r>
            <a:r>
              <a:rPr lang="es-ES" sz="1800" dirty="0" err="1" smtClean="0"/>
              <a:t>something</a:t>
            </a:r>
            <a:r>
              <a:rPr lang="es-ES" sz="1800" dirty="0" smtClean="0"/>
              <a:t> </a:t>
            </a:r>
            <a:r>
              <a:rPr lang="es-ES" sz="1800" dirty="0" err="1" smtClean="0"/>
              <a:t>may</a:t>
            </a:r>
            <a:r>
              <a:rPr lang="es-ES" sz="1800" dirty="0" smtClean="0"/>
              <a:t> be </a:t>
            </a:r>
            <a:r>
              <a:rPr lang="es-ES" sz="1800" dirty="0" err="1" smtClean="0"/>
              <a:t>wrong</a:t>
            </a:r>
            <a:r>
              <a:rPr lang="es-E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must</a:t>
            </a:r>
            <a:r>
              <a:rPr lang="es-ES" sz="1800" dirty="0" smtClean="0">
                <a:solidFill>
                  <a:srgbClr val="C00000"/>
                </a:solidFill>
              </a:rPr>
              <a:t> be</a:t>
            </a:r>
            <a:r>
              <a:rPr lang="es-ES" sz="1800" dirty="0" smtClean="0"/>
              <a:t> </a:t>
            </a:r>
            <a:r>
              <a:rPr lang="es-ES" sz="1800" dirty="0" err="1" smtClean="0"/>
              <a:t>learning</a:t>
            </a:r>
            <a:r>
              <a:rPr lang="es-ES" sz="1800" dirty="0" smtClean="0"/>
              <a:t> </a:t>
            </a:r>
            <a:r>
              <a:rPr lang="es-ES" sz="1800" dirty="0" err="1" smtClean="0"/>
              <a:t>very</a:t>
            </a:r>
            <a:r>
              <a:rPr lang="es-ES" sz="1800" dirty="0" smtClean="0"/>
              <a:t> </a:t>
            </a:r>
            <a:r>
              <a:rPr lang="es-ES" sz="1800" dirty="0" err="1" smtClean="0"/>
              <a:t>well</a:t>
            </a:r>
            <a:r>
              <a:rPr lang="es-ES" sz="1800" dirty="0" smtClean="0"/>
              <a:t>,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got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highest</a:t>
            </a:r>
            <a:r>
              <a:rPr lang="es-ES" sz="1800" dirty="0" smtClean="0"/>
              <a:t> </a:t>
            </a:r>
            <a:r>
              <a:rPr lang="es-ES" sz="1800" dirty="0" err="1" smtClean="0"/>
              <a:t>class</a:t>
            </a:r>
            <a:r>
              <a:rPr lang="es-ES" sz="1800" dirty="0" smtClean="0"/>
              <a:t> score </a:t>
            </a:r>
            <a:r>
              <a:rPr lang="es-ES" sz="1800" dirty="0" err="1" smtClean="0"/>
              <a:t>for</a:t>
            </a:r>
            <a:r>
              <a:rPr lang="es-ES" sz="1800" dirty="0" smtClean="0"/>
              <a:t> 3 </a:t>
            </a:r>
            <a:r>
              <a:rPr lang="es-ES" sz="1800" dirty="0" err="1" smtClean="0"/>
              <a:t>months</a:t>
            </a:r>
            <a:r>
              <a:rPr lang="es-ES" sz="1800" dirty="0" smtClean="0"/>
              <a:t> in a </a:t>
            </a:r>
            <a:r>
              <a:rPr lang="es-ES" sz="1800" dirty="0" err="1" smtClean="0"/>
              <a:t>row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AutoShape 2" descr="Resultado de imagen para machu picc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523635" y="3723878"/>
            <a:ext cx="3024336" cy="86280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white"/>
                </a:solidFill>
              </a:rPr>
              <a:t>Must</a:t>
            </a:r>
            <a:r>
              <a:rPr lang="es-ES" dirty="0" smtClean="0">
                <a:solidFill>
                  <a:prstClr val="white"/>
                </a:solidFill>
              </a:rPr>
              <a:t> = </a:t>
            </a:r>
            <a:r>
              <a:rPr lang="es-ES" dirty="0" err="1" smtClean="0">
                <a:solidFill>
                  <a:prstClr val="white"/>
                </a:solidFill>
              </a:rPr>
              <a:t>future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probability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9504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9501"/>
            <a:ext cx="3384376" cy="540062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latin typeface="+mn-lt"/>
              </a:rPr>
              <a:t>Some</a:t>
            </a:r>
            <a:r>
              <a:rPr lang="es-ES" sz="2800" b="1" dirty="0" smtClean="0">
                <a:latin typeface="+mn-lt"/>
              </a:rPr>
              <a:t> </a:t>
            </a:r>
            <a:r>
              <a:rPr lang="es-ES" sz="2800" b="1" dirty="0" err="1" smtClean="0">
                <a:latin typeface="+mn-lt"/>
              </a:rPr>
              <a:t>other</a:t>
            </a:r>
            <a:r>
              <a:rPr lang="es-ES" sz="2800" b="1" dirty="0" smtClean="0">
                <a:latin typeface="+mn-lt"/>
              </a:rPr>
              <a:t> </a:t>
            </a:r>
            <a:r>
              <a:rPr lang="es-ES" sz="2800" b="1" dirty="0" err="1" smtClean="0">
                <a:latin typeface="+mn-lt"/>
              </a:rPr>
              <a:t>modals</a:t>
            </a:r>
            <a:endParaRPr lang="es-ES" sz="1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926564"/>
            <a:ext cx="5688632" cy="367240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ES" sz="1800" dirty="0" err="1" smtClean="0"/>
              <a:t>Who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boy</a:t>
            </a:r>
            <a:r>
              <a:rPr lang="es-ES" sz="1800" dirty="0" smtClean="0"/>
              <a:t> </a:t>
            </a:r>
            <a:r>
              <a:rPr lang="es-ES" sz="1800" dirty="0" err="1" smtClean="0"/>
              <a:t>driving</a:t>
            </a:r>
            <a:r>
              <a:rPr lang="es-ES" sz="1800" dirty="0" smtClean="0"/>
              <a:t> </a:t>
            </a:r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/>
              <a:t>truck</a:t>
            </a:r>
            <a:r>
              <a:rPr lang="es-ES" sz="1800" dirty="0" smtClean="0"/>
              <a:t>? </a:t>
            </a:r>
            <a:r>
              <a:rPr lang="es-ES" sz="1800" dirty="0" err="1" smtClean="0"/>
              <a:t>Is</a:t>
            </a:r>
            <a:r>
              <a:rPr lang="es-ES" sz="1800" dirty="0" smtClean="0"/>
              <a:t> he </a:t>
            </a:r>
            <a:r>
              <a:rPr lang="es-ES" sz="1800" dirty="0" err="1" smtClean="0"/>
              <a:t>old</a:t>
            </a:r>
            <a:r>
              <a:rPr lang="es-ES" sz="1800" dirty="0" smtClean="0"/>
              <a:t> </a:t>
            </a:r>
            <a:r>
              <a:rPr lang="es-ES" sz="1800" dirty="0" err="1" smtClean="0"/>
              <a:t>enough</a:t>
            </a:r>
            <a:r>
              <a:rPr lang="es-ES" sz="1800" dirty="0" smtClean="0"/>
              <a:t>?</a:t>
            </a:r>
          </a:p>
          <a:p>
            <a:pPr marL="0" lvl="0" indent="0">
              <a:buNone/>
            </a:pPr>
            <a:r>
              <a:rPr lang="es-ES" sz="1800" dirty="0" smtClean="0"/>
              <a:t>	He </a:t>
            </a:r>
            <a:r>
              <a:rPr lang="es-ES" sz="1800" dirty="0" err="1" smtClean="0">
                <a:solidFill>
                  <a:srgbClr val="C00000"/>
                </a:solidFill>
              </a:rPr>
              <a:t>can’t</a:t>
            </a:r>
            <a:r>
              <a:rPr lang="es-ES" sz="1800" dirty="0" smtClean="0">
                <a:solidFill>
                  <a:srgbClr val="C00000"/>
                </a:solidFill>
              </a:rPr>
              <a:t> be</a:t>
            </a:r>
            <a:r>
              <a:rPr lang="es-ES" sz="1800" dirty="0" smtClean="0"/>
              <a:t> </a:t>
            </a:r>
            <a:r>
              <a:rPr lang="es-ES" sz="1800" dirty="0" err="1" smtClean="0"/>
              <a:t>older</a:t>
            </a:r>
            <a:r>
              <a:rPr lang="es-ES" sz="1800" dirty="0" smtClean="0"/>
              <a:t> </a:t>
            </a:r>
            <a:r>
              <a:rPr lang="es-ES" sz="1800" dirty="0" err="1" smtClean="0"/>
              <a:t>than</a:t>
            </a:r>
            <a:r>
              <a:rPr lang="es-ES" sz="1800" dirty="0" smtClean="0"/>
              <a:t> 18, he looks </a:t>
            </a:r>
            <a:r>
              <a:rPr lang="es-ES" sz="1800" dirty="0" err="1" smtClean="0"/>
              <a:t>really</a:t>
            </a:r>
            <a:r>
              <a:rPr lang="es-ES" sz="1800" dirty="0" smtClean="0"/>
              <a:t> </a:t>
            </a:r>
            <a:r>
              <a:rPr lang="es-ES" sz="1800" dirty="0" err="1" smtClean="0"/>
              <a:t>young</a:t>
            </a:r>
            <a:r>
              <a:rPr lang="es-ES" sz="1800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endParaRPr lang="es-ES" sz="1800" dirty="0"/>
          </a:p>
          <a:p>
            <a:pPr lvl="0">
              <a:buFont typeface="Wingdings" pitchFamily="2" charset="2"/>
              <a:buChar char="§"/>
            </a:pP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smtClean="0">
                <a:solidFill>
                  <a:srgbClr val="C00000"/>
                </a:solidFill>
              </a:rPr>
              <a:t>can be </a:t>
            </a:r>
            <a:r>
              <a:rPr lang="es-ES" sz="1800" dirty="0" err="1" smtClean="0"/>
              <a:t>getting</a:t>
            </a:r>
            <a:r>
              <a:rPr lang="es-ES" sz="1800" dirty="0" smtClean="0"/>
              <a:t> </a:t>
            </a:r>
            <a:r>
              <a:rPr lang="es-ES" sz="1800" dirty="0" err="1" smtClean="0"/>
              <a:t>close</a:t>
            </a:r>
            <a:r>
              <a:rPr lang="es-ES" sz="1800" dirty="0" smtClean="0"/>
              <a:t> to </a:t>
            </a:r>
            <a:r>
              <a:rPr lang="es-ES" sz="1800" dirty="0" err="1" smtClean="0"/>
              <a:t>the</a:t>
            </a:r>
            <a:r>
              <a:rPr lang="es-ES" sz="1800" dirty="0"/>
              <a:t> </a:t>
            </a:r>
            <a:r>
              <a:rPr lang="es-ES" sz="1800" dirty="0" err="1" smtClean="0"/>
              <a:t>conference</a:t>
            </a:r>
            <a:r>
              <a:rPr lang="es-ES" sz="1800" dirty="0" smtClean="0"/>
              <a:t> place. I </a:t>
            </a:r>
            <a:r>
              <a:rPr lang="es-ES" sz="1800" dirty="0" err="1" smtClean="0"/>
              <a:t>see</a:t>
            </a:r>
            <a:r>
              <a:rPr lang="es-ES" sz="1800" dirty="0" smtClean="0"/>
              <a:t> </a:t>
            </a:r>
            <a:r>
              <a:rPr lang="es-ES" sz="1800" dirty="0" err="1" smtClean="0"/>
              <a:t>lots</a:t>
            </a:r>
            <a:r>
              <a:rPr lang="es-ES" sz="1800" dirty="0" smtClean="0"/>
              <a:t> of </a:t>
            </a:r>
            <a:r>
              <a:rPr lang="es-ES" sz="1800" dirty="0" err="1" smtClean="0"/>
              <a:t>people</a:t>
            </a:r>
            <a:r>
              <a:rPr lang="es-ES" sz="1800" dirty="0" smtClean="0"/>
              <a:t> </a:t>
            </a:r>
            <a:r>
              <a:rPr lang="es-ES" sz="1800" dirty="0" err="1" smtClean="0"/>
              <a:t>going</a:t>
            </a:r>
            <a:r>
              <a:rPr lang="es-ES" sz="1800" dirty="0" smtClean="0"/>
              <a:t> </a:t>
            </a:r>
            <a:r>
              <a:rPr lang="es-ES" sz="1800" dirty="0" err="1" smtClean="0"/>
              <a:t>this</a:t>
            </a:r>
            <a:r>
              <a:rPr lang="es-ES" sz="1800" dirty="0" smtClean="0"/>
              <a:t> </a:t>
            </a:r>
            <a:r>
              <a:rPr lang="es-ES" sz="1800" dirty="0" err="1" smtClean="0"/>
              <a:t>way</a:t>
            </a:r>
            <a:r>
              <a:rPr lang="es-ES" sz="1800" dirty="0" smtClean="0"/>
              <a:t>. </a:t>
            </a:r>
            <a:r>
              <a:rPr lang="es-ES" sz="1800" dirty="0" err="1" smtClean="0"/>
              <a:t>Or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could</a:t>
            </a:r>
            <a:r>
              <a:rPr lang="es-ES" sz="1800" dirty="0" smtClean="0">
                <a:solidFill>
                  <a:srgbClr val="C00000"/>
                </a:solidFill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get</a:t>
            </a:r>
            <a:r>
              <a:rPr lang="es-ES" sz="1800" dirty="0" smtClean="0">
                <a:solidFill>
                  <a:srgbClr val="C00000"/>
                </a:solidFill>
              </a:rPr>
              <a:t> </a:t>
            </a:r>
            <a:r>
              <a:rPr lang="es-ES" sz="1800" dirty="0" err="1" smtClean="0"/>
              <a:t>confused</a:t>
            </a:r>
            <a:r>
              <a:rPr lang="es-ES" sz="1800" dirty="0"/>
              <a:t>.</a:t>
            </a:r>
            <a:endParaRPr lang="es-ES" sz="1700" dirty="0"/>
          </a:p>
          <a:p>
            <a:pPr lvl="0">
              <a:buFont typeface="Wingdings" pitchFamily="2" charset="2"/>
              <a:buChar char="§"/>
            </a:pPr>
            <a:endParaRPr lang="es-ES" sz="1700" dirty="0" smtClean="0"/>
          </a:p>
          <a:p>
            <a:pPr lvl="0">
              <a:buFont typeface="Wingdings" pitchFamily="2" charset="2"/>
              <a:buChar char="§"/>
            </a:pPr>
            <a:r>
              <a:rPr lang="es-ES" sz="1700" dirty="0" smtClean="0"/>
              <a:t>I </a:t>
            </a:r>
            <a:r>
              <a:rPr lang="es-ES" sz="1700" dirty="0" err="1" smtClean="0">
                <a:solidFill>
                  <a:srgbClr val="C00000"/>
                </a:solidFill>
              </a:rPr>
              <a:t>could</a:t>
            </a:r>
            <a:r>
              <a:rPr lang="es-ES" sz="1700" dirty="0" smtClean="0">
                <a:solidFill>
                  <a:srgbClr val="C00000"/>
                </a:solidFill>
              </a:rPr>
              <a:t> </a:t>
            </a:r>
            <a:r>
              <a:rPr lang="es-ES" sz="1700" dirty="0" err="1" smtClean="0">
                <a:solidFill>
                  <a:srgbClr val="C00000"/>
                </a:solidFill>
              </a:rPr>
              <a:t>make</a:t>
            </a:r>
            <a:r>
              <a:rPr lang="es-ES" sz="1700" dirty="0" smtClean="0"/>
              <a:t> a </a:t>
            </a:r>
            <a:r>
              <a:rPr lang="es-ES" sz="1700" dirty="0" err="1" smtClean="0"/>
              <a:t>mistake</a:t>
            </a:r>
            <a:r>
              <a:rPr lang="es-ES" sz="1700" dirty="0" smtClean="0"/>
              <a:t>, </a:t>
            </a:r>
            <a:r>
              <a:rPr lang="es-ES" sz="1700" dirty="0" err="1" smtClean="0"/>
              <a:t>but</a:t>
            </a:r>
            <a:r>
              <a:rPr lang="es-ES" sz="1700" dirty="0" smtClean="0"/>
              <a:t> I </a:t>
            </a:r>
            <a:r>
              <a:rPr lang="es-ES" sz="1700" dirty="0" err="1" smtClean="0"/>
              <a:t>think</a:t>
            </a:r>
            <a:r>
              <a:rPr lang="es-ES" sz="1700" dirty="0" smtClean="0"/>
              <a:t> </a:t>
            </a:r>
            <a:r>
              <a:rPr lang="es-ES" sz="1700" dirty="0" err="1" smtClean="0"/>
              <a:t>you</a:t>
            </a:r>
            <a:r>
              <a:rPr lang="es-ES" sz="1700" dirty="0" smtClean="0"/>
              <a:t> </a:t>
            </a:r>
            <a:r>
              <a:rPr lang="es-ES" sz="1700" dirty="0" err="1" smtClean="0"/>
              <a:t>took</a:t>
            </a:r>
            <a:r>
              <a:rPr lang="es-ES" sz="1700" dirty="0" smtClean="0"/>
              <a:t> </a:t>
            </a:r>
            <a:r>
              <a:rPr lang="es-ES" sz="1700" dirty="0" err="1" smtClean="0"/>
              <a:t>my</a:t>
            </a:r>
            <a:r>
              <a:rPr lang="es-ES" sz="1700" dirty="0" smtClean="0"/>
              <a:t> pen.</a:t>
            </a:r>
            <a:endParaRPr lang="es-ES" sz="1800" dirty="0" smtClean="0"/>
          </a:p>
        </p:txBody>
      </p:sp>
      <p:sp>
        <p:nvSpPr>
          <p:cNvPr id="5" name="4 Elipse"/>
          <p:cNvSpPr/>
          <p:nvPr/>
        </p:nvSpPr>
        <p:spPr>
          <a:xfrm>
            <a:off x="1691680" y="3687874"/>
            <a:ext cx="3240360" cy="9001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CAN/COULD= </a:t>
            </a:r>
            <a:r>
              <a:rPr lang="es-ES" sz="1400" dirty="0" err="1" smtClean="0"/>
              <a:t>speculating</a:t>
            </a:r>
            <a:r>
              <a:rPr lang="es-ES" sz="1400" dirty="0" smtClean="0"/>
              <a:t> </a:t>
            </a:r>
            <a:r>
              <a:rPr lang="es-ES" sz="1400" dirty="0" err="1" smtClean="0"/>
              <a:t>possibilities</a:t>
            </a:r>
            <a:r>
              <a:rPr lang="es-ES" sz="1400" dirty="0" smtClean="0"/>
              <a:t> </a:t>
            </a:r>
            <a:r>
              <a:rPr lang="es-ES" sz="1400" dirty="0" err="1" smtClean="0"/>
              <a:t>or</a:t>
            </a:r>
            <a:r>
              <a:rPr lang="es-ES" sz="1400" dirty="0" smtClean="0"/>
              <a:t> </a:t>
            </a:r>
            <a:r>
              <a:rPr lang="es-ES" sz="1400" dirty="0" err="1" smtClean="0"/>
              <a:t>probabilities</a:t>
            </a:r>
            <a:endParaRPr lang="es-E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4033" b="6946"/>
          <a:stretch/>
        </p:blipFill>
        <p:spPr bwMode="auto">
          <a:xfrm>
            <a:off x="6588224" y="123478"/>
            <a:ext cx="2433664" cy="169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987574"/>
            <a:ext cx="5678778" cy="3479528"/>
          </a:xfrm>
        </p:spPr>
        <p:txBody>
          <a:bodyPr>
            <a:normAutofit/>
          </a:bodyPr>
          <a:lstStyle/>
          <a:p>
            <a:r>
              <a:rPr lang="es-ES" sz="1800" dirty="0" err="1" smtClean="0"/>
              <a:t>She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might</a:t>
            </a:r>
            <a:r>
              <a:rPr lang="es-ES" sz="1800" dirty="0" smtClean="0">
                <a:solidFill>
                  <a:srgbClr val="C00000"/>
                </a:solidFill>
              </a:rPr>
              <a:t> be </a:t>
            </a:r>
            <a:r>
              <a:rPr lang="es-ES" sz="1800" dirty="0" err="1" smtClean="0"/>
              <a:t>arriving</a:t>
            </a:r>
            <a:r>
              <a:rPr lang="es-ES" sz="1800" dirty="0" smtClean="0"/>
              <a:t> at </a:t>
            </a:r>
            <a:r>
              <a:rPr lang="es-ES" sz="1800" dirty="0" err="1" smtClean="0"/>
              <a:t>any</a:t>
            </a:r>
            <a:r>
              <a:rPr lang="es-ES" sz="1800" dirty="0" smtClean="0"/>
              <a:t> minute, I </a:t>
            </a:r>
            <a:r>
              <a:rPr lang="es-ES" sz="1800" dirty="0" err="1" smtClean="0"/>
              <a:t>called</a:t>
            </a:r>
            <a:r>
              <a:rPr lang="es-ES" sz="1800" dirty="0" smtClean="0"/>
              <a:t> </a:t>
            </a:r>
            <a:r>
              <a:rPr lang="es-ES" sz="1800" dirty="0" err="1" smtClean="0"/>
              <a:t>her</a:t>
            </a:r>
            <a:r>
              <a:rPr lang="es-ES" sz="1800" dirty="0" smtClean="0"/>
              <a:t> </a:t>
            </a:r>
            <a:r>
              <a:rPr lang="es-ES" sz="1800" dirty="0" err="1" smtClean="0"/>
              <a:t>house</a:t>
            </a:r>
            <a:r>
              <a:rPr lang="es-ES" sz="1800" dirty="0" smtClean="0"/>
              <a:t> and </a:t>
            </a:r>
            <a:r>
              <a:rPr lang="es-ES" sz="1800" dirty="0" err="1" smtClean="0"/>
              <a:t>her</a:t>
            </a:r>
            <a:r>
              <a:rPr lang="es-ES" sz="1800" dirty="0" smtClean="0"/>
              <a:t> </a:t>
            </a:r>
            <a:r>
              <a:rPr lang="es-ES" sz="1800" dirty="0" err="1" smtClean="0"/>
              <a:t>daughter</a:t>
            </a:r>
            <a:r>
              <a:rPr lang="es-ES" sz="1800" dirty="0" smtClean="0"/>
              <a:t> </a:t>
            </a:r>
            <a:r>
              <a:rPr lang="es-ES" sz="1800" dirty="0" err="1" smtClean="0"/>
              <a:t>told</a:t>
            </a:r>
            <a:r>
              <a:rPr lang="es-ES" sz="1800" dirty="0" smtClean="0"/>
              <a:t> me </a:t>
            </a:r>
            <a:r>
              <a:rPr lang="es-ES" sz="1800" dirty="0" err="1" smtClean="0"/>
              <a:t>she</a:t>
            </a:r>
            <a:r>
              <a:rPr lang="es-ES" sz="1800" dirty="0" smtClean="0"/>
              <a:t> </a:t>
            </a:r>
            <a:r>
              <a:rPr lang="es-ES" sz="1800" dirty="0" err="1" smtClean="0"/>
              <a:t>left</a:t>
            </a:r>
            <a:r>
              <a:rPr lang="es-ES" sz="1800" dirty="0" smtClean="0"/>
              <a:t> </a:t>
            </a:r>
            <a:r>
              <a:rPr lang="es-ES" sz="1800" dirty="0" err="1" smtClean="0"/>
              <a:t>one</a:t>
            </a:r>
            <a:r>
              <a:rPr lang="es-ES" sz="1800" dirty="0" smtClean="0"/>
              <a:t> </a:t>
            </a:r>
            <a:r>
              <a:rPr lang="es-ES" sz="1800" dirty="0" err="1" smtClean="0"/>
              <a:t>hour</a:t>
            </a:r>
            <a:r>
              <a:rPr lang="es-ES" sz="1800" dirty="0" smtClean="0"/>
              <a:t> ago.</a:t>
            </a:r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 err="1" smtClean="0"/>
              <a:t>That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may</a:t>
            </a:r>
            <a:r>
              <a:rPr lang="es-ES" sz="1800" dirty="0" smtClean="0">
                <a:solidFill>
                  <a:srgbClr val="C00000"/>
                </a:solidFill>
              </a:rPr>
              <a:t> be </a:t>
            </a:r>
            <a:r>
              <a:rPr lang="es-ES" sz="1800" dirty="0" err="1" smtClean="0"/>
              <a:t>our</a:t>
            </a:r>
            <a:r>
              <a:rPr lang="es-ES" sz="1800" dirty="0" smtClean="0"/>
              <a:t> ticket, </a:t>
            </a:r>
            <a:r>
              <a:rPr lang="es-ES" sz="1800" dirty="0" err="1" smtClean="0"/>
              <a:t>but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to </a:t>
            </a:r>
            <a:r>
              <a:rPr lang="es-ES" sz="1800" dirty="0" err="1" smtClean="0"/>
              <a:t>confirm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.</a:t>
            </a:r>
          </a:p>
          <a:p>
            <a:endParaRPr lang="es-ES" sz="1800" dirty="0"/>
          </a:p>
          <a:p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might</a:t>
            </a:r>
            <a:r>
              <a:rPr lang="es-ES" sz="1800" dirty="0" smtClean="0">
                <a:solidFill>
                  <a:srgbClr val="C00000"/>
                </a:solidFill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</a:rPr>
              <a:t>call</a:t>
            </a:r>
            <a:r>
              <a:rPr lang="es-ES" sz="1800" dirty="0" smtClean="0">
                <a:solidFill>
                  <a:srgbClr val="C00000"/>
                </a:solidFill>
              </a:rPr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later</a:t>
            </a:r>
            <a:r>
              <a:rPr lang="es-ES" sz="1800" dirty="0" smtClean="0"/>
              <a:t>. I </a:t>
            </a:r>
            <a:r>
              <a:rPr lang="es-ES" sz="1800" dirty="0" err="1" smtClean="0"/>
              <a:t>guess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impresed</a:t>
            </a:r>
            <a:r>
              <a:rPr lang="es-ES" sz="1800" dirty="0" smtClean="0"/>
              <a:t> </a:t>
            </a:r>
            <a:r>
              <a:rPr lang="es-ES" sz="1800" dirty="0" err="1" smtClean="0"/>
              <a:t>them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 smtClean="0"/>
              <a:t>	</a:t>
            </a:r>
            <a:endParaRPr lang="es-ES" sz="1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793184" y="3703340"/>
            <a:ext cx="3816424" cy="6480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Specific</a:t>
            </a:r>
            <a:r>
              <a:rPr lang="es-ES" sz="1600" dirty="0" smtClean="0"/>
              <a:t> </a:t>
            </a:r>
            <a:r>
              <a:rPr lang="es-ES" sz="1600" dirty="0" err="1" smtClean="0"/>
              <a:t>schedules</a:t>
            </a:r>
            <a:r>
              <a:rPr lang="es-ES" sz="1600" dirty="0" smtClean="0"/>
              <a:t> and times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future</a:t>
            </a:r>
            <a:endParaRPr lang="es-E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470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1275605"/>
            <a:ext cx="5150665" cy="25922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She</a:t>
            </a:r>
            <a:r>
              <a:rPr lang="es-ES" sz="1800" dirty="0" smtClean="0">
                <a:cs typeface="Times New Roman" pitchFamily="18" charset="0"/>
              </a:rPr>
              <a:t> looks </a:t>
            </a:r>
            <a:r>
              <a:rPr lang="es-ES" sz="1800" dirty="0" err="1" smtClean="0">
                <a:cs typeface="Times New Roman" pitchFamily="18" charset="0"/>
              </a:rPr>
              <a:t>angry</a:t>
            </a:r>
            <a:r>
              <a:rPr lang="es-ES" sz="1800" dirty="0" smtClean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s-ES" sz="1800" dirty="0" err="1" smtClean="0">
                <a:cs typeface="Times New Roman" pitchFamily="18" charset="0"/>
              </a:rPr>
              <a:t>Or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  <a:cs typeface="Times New Roman" pitchFamily="18" charset="0"/>
              </a:rPr>
              <a:t>must</a:t>
            </a:r>
            <a:r>
              <a:rPr lang="es-ES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  <a:cs typeface="Times New Roman" pitchFamily="18" charset="0"/>
              </a:rPr>
              <a:t>not</a:t>
            </a:r>
            <a:r>
              <a:rPr lang="es-ES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  <a:cs typeface="Times New Roman" pitchFamily="18" charset="0"/>
              </a:rPr>
              <a:t>want</a:t>
            </a:r>
            <a:r>
              <a:rPr lang="es-ES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talk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to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you</a:t>
            </a:r>
            <a:r>
              <a:rPr lang="es-ES" sz="1800" dirty="0" smtClean="0">
                <a:cs typeface="Times New Roman" pitchFamily="18" charset="0"/>
              </a:rPr>
              <a:t>. </a:t>
            </a:r>
            <a:r>
              <a:rPr lang="es-ES" sz="1800" dirty="0" err="1" smtClean="0">
                <a:cs typeface="Times New Roman" pitchFamily="18" charset="0"/>
              </a:rPr>
              <a:t>That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might</a:t>
            </a:r>
            <a:r>
              <a:rPr lang="es-ES" sz="1800" dirty="0" smtClean="0">
                <a:cs typeface="Times New Roman" pitchFamily="18" charset="0"/>
              </a:rPr>
              <a:t> be </a:t>
            </a:r>
            <a:r>
              <a:rPr lang="es-ES" sz="1800" dirty="0" err="1" smtClean="0">
                <a:cs typeface="Times New Roman" pitchFamily="18" charset="0"/>
              </a:rPr>
              <a:t>all</a:t>
            </a:r>
            <a:r>
              <a:rPr lang="es-ES" sz="1800" dirty="0" smtClean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s-ES" sz="1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err="1" smtClean="0">
                <a:cs typeface="Times New Roman" pitchFamily="18" charset="0"/>
              </a:rPr>
              <a:t>You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  <a:cs typeface="Times New Roman" pitchFamily="18" charset="0"/>
              </a:rPr>
              <a:t>might</a:t>
            </a:r>
            <a:r>
              <a:rPr lang="es-ES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  <a:cs typeface="Times New Roman" pitchFamily="18" charset="0"/>
              </a:rPr>
              <a:t>not</a:t>
            </a:r>
            <a:r>
              <a:rPr lang="es-ES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C00000"/>
                </a:solidFill>
                <a:cs typeface="Times New Roman" pitchFamily="18" charset="0"/>
              </a:rPr>
              <a:t>choose</a:t>
            </a:r>
            <a:r>
              <a:rPr lang="es-ES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well</a:t>
            </a:r>
            <a:r>
              <a:rPr lang="es-ES" sz="1800" dirty="0" smtClean="0">
                <a:cs typeface="Times New Roman" pitchFamily="18" charset="0"/>
              </a:rPr>
              <a:t> at </a:t>
            </a:r>
            <a:r>
              <a:rPr lang="es-ES" sz="1800" dirty="0" err="1" smtClean="0">
                <a:cs typeface="Times New Roman" pitchFamily="18" charset="0"/>
              </a:rPr>
              <a:t>first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sight</a:t>
            </a:r>
            <a:r>
              <a:rPr lang="es-ES" sz="1800" dirty="0" smtClean="0">
                <a:cs typeface="Times New Roman" pitchFamily="18" charset="0"/>
              </a:rPr>
              <a:t>. </a:t>
            </a:r>
            <a:r>
              <a:rPr lang="es-ES" sz="1800" dirty="0" err="1" smtClean="0">
                <a:cs typeface="Times New Roman" pitchFamily="18" charset="0"/>
              </a:rPr>
              <a:t>Find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out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something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else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about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that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product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1800" dirty="0">
              <a:cs typeface="Times New Roman" pitchFamily="18" charset="0"/>
            </a:endParaRPr>
          </a:p>
          <a:p>
            <a:pPr marL="0" indent="0">
              <a:buNone/>
            </a:pPr>
            <a:endParaRPr lang="es-ES" sz="1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s-ES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81705" y="4115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Negative</a:t>
            </a:r>
            <a:r>
              <a:rPr lang="es-ES" sz="28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cs typeface="Aharoni" pitchFamily="2" charset="-79"/>
              </a:rPr>
              <a:t>speculations</a:t>
            </a:r>
            <a:endParaRPr lang="es-ES" sz="28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7" name="6 Flecha derecha"/>
          <p:cNvSpPr/>
          <p:nvPr/>
        </p:nvSpPr>
        <p:spPr>
          <a:xfrm rot="20115549">
            <a:off x="198630" y="3511969"/>
            <a:ext cx="2352999" cy="927692"/>
          </a:xfrm>
          <a:prstGeom prst="rightArrow">
            <a:avLst>
              <a:gd name="adj1" fmla="val 85758"/>
              <a:gd name="adj2" fmla="val 4089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Must</a:t>
            </a:r>
            <a:r>
              <a:rPr lang="es-ES" sz="1400" dirty="0" smtClean="0"/>
              <a:t> </a:t>
            </a:r>
            <a:r>
              <a:rPr lang="es-ES" sz="1400" dirty="0" err="1" smtClean="0"/>
              <a:t>not</a:t>
            </a:r>
            <a:r>
              <a:rPr lang="es-ES" sz="1400" dirty="0" smtClean="0"/>
              <a:t> / </a:t>
            </a:r>
            <a:r>
              <a:rPr lang="es-ES" sz="1400" dirty="0" err="1" smtClean="0"/>
              <a:t>might</a:t>
            </a:r>
            <a:r>
              <a:rPr lang="es-ES" sz="1400" dirty="0" smtClean="0"/>
              <a:t> </a:t>
            </a:r>
            <a:r>
              <a:rPr lang="es-ES" sz="1400" dirty="0" err="1" smtClean="0"/>
              <a:t>not</a:t>
            </a:r>
            <a:endParaRPr lang="es-ES" sz="1400" dirty="0" smtClean="0"/>
          </a:p>
          <a:p>
            <a:pPr algn="ctr"/>
            <a:r>
              <a:rPr lang="es-ES" sz="1400" dirty="0" smtClean="0"/>
              <a:t>NO CONTRACTIONS USED</a:t>
            </a:r>
            <a:endParaRPr lang="es-E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3479"/>
            <a:ext cx="1907704" cy="19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1692402"/>
            <a:ext cx="3121152" cy="17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281</Words>
  <Application>Microsoft Office PowerPoint</Application>
  <PresentationFormat>Presentación en pantalla (16:9)</PresentationFormat>
  <Paragraphs>69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Unit 11 – A  Modal verbs for speculating</vt:lpstr>
      <vt:lpstr>What is a modal verb?</vt:lpstr>
      <vt:lpstr>Modals for speculating</vt:lpstr>
      <vt:lpstr>Some other modals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Lizbeth Heidy Morales Acosta</cp:lastModifiedBy>
  <cp:revision>130</cp:revision>
  <dcterms:created xsi:type="dcterms:W3CDTF">2015-02-13T23:43:15Z</dcterms:created>
  <dcterms:modified xsi:type="dcterms:W3CDTF">2017-12-07T17:21:37Z</dcterms:modified>
</cp:coreProperties>
</file>