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3"/>
  </p:handoutMasterIdLst>
  <p:sldIdLst>
    <p:sldId id="257" r:id="rId3"/>
    <p:sldId id="291" r:id="rId4"/>
    <p:sldId id="263" r:id="rId5"/>
    <p:sldId id="295" r:id="rId6"/>
    <p:sldId id="296" r:id="rId7"/>
    <p:sldId id="297" r:id="rId8"/>
    <p:sldId id="298" r:id="rId9"/>
    <p:sldId id="292" r:id="rId10"/>
    <p:sldId id="293" r:id="rId11"/>
    <p:sldId id="258" r:id="rId12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8754" autoAdjust="0"/>
  </p:normalViewPr>
  <p:slideViewPr>
    <p:cSldViewPr>
      <p:cViewPr varScale="1">
        <p:scale>
          <a:sx n="97" d="100"/>
          <a:sy n="97" d="100"/>
        </p:scale>
        <p:origin x="-88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95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1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34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90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4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4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60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8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4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11/07/2017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5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7 – </a:t>
            </a:r>
            <a:r>
              <a:rPr lang="es-ES" sz="2800" b="1" dirty="0">
                <a:latin typeface="Century Gothic" panose="020B0502020202020204" pitchFamily="34" charset="0"/>
              </a:rPr>
              <a:t>B</a:t>
            </a:r>
            <a:r>
              <a:rPr lang="es-ES" sz="2800" b="1" dirty="0" smtClean="0">
                <a:latin typeface="Century Gothic" panose="020B0502020202020204" pitchFamily="34" charset="0"/>
              </a:rPr>
              <a:t> 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3600" b="1" dirty="0" err="1" smtClean="0">
                <a:latin typeface="Century Gothic" panose="020B0502020202020204" pitchFamily="34" charset="0"/>
              </a:rPr>
              <a:t>Phrasal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Verbs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4320480" cy="607479"/>
          </a:xfrm>
        </p:spPr>
        <p:txBody>
          <a:bodyPr>
            <a:noAutofit/>
          </a:bodyPr>
          <a:lstStyle/>
          <a:p>
            <a:r>
              <a:rPr lang="es-ES" sz="3200" b="1" dirty="0" err="1" smtClean="0">
                <a:latin typeface="+mn-lt"/>
                <a:cs typeface="Times New Roman" pitchFamily="18" charset="0"/>
              </a:rPr>
              <a:t>What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is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a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phrasal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verb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?</a:t>
            </a:r>
            <a:endParaRPr lang="es-E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9583"/>
            <a:ext cx="6120680" cy="31683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I </a:t>
            </a:r>
            <a:r>
              <a:rPr lang="es-ES" sz="1800" dirty="0" err="1" smtClean="0"/>
              <a:t>usually</a:t>
            </a:r>
            <a:r>
              <a:rPr lang="es-ES" sz="1800" dirty="0" smtClean="0"/>
              <a:t> </a:t>
            </a:r>
            <a:r>
              <a:rPr lang="es-ES" sz="1800" dirty="0" err="1" smtClean="0"/>
              <a:t>clean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house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Saturdays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It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regular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routine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cleaning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Last</a:t>
            </a:r>
            <a:r>
              <a:rPr lang="es-ES" sz="1800" dirty="0" smtClean="0"/>
              <a:t> </a:t>
            </a:r>
            <a:r>
              <a:rPr lang="es-ES" sz="1800" dirty="0" err="1" smtClean="0"/>
              <a:t>Saturday</a:t>
            </a:r>
            <a:r>
              <a:rPr lang="es-ES" sz="1800" dirty="0" smtClean="0"/>
              <a:t> I </a:t>
            </a:r>
            <a:r>
              <a:rPr lang="es-ES" sz="1800" dirty="0" err="1" smtClean="0"/>
              <a:t>cleaned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FF0000"/>
                </a:solidFill>
              </a:rPr>
              <a:t>up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bedroom</a:t>
            </a:r>
            <a:r>
              <a:rPr lang="es-ES" sz="1800" dirty="0" smtClean="0"/>
              <a:t> and I </a:t>
            </a:r>
            <a:r>
              <a:rPr lang="es-ES" sz="1800" dirty="0" err="1" smtClean="0"/>
              <a:t>found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lost</a:t>
            </a:r>
            <a:r>
              <a:rPr lang="es-ES" sz="1800" dirty="0" smtClean="0"/>
              <a:t> </a:t>
            </a:r>
            <a:r>
              <a:rPr lang="es-ES" sz="1800" dirty="0" err="1" smtClean="0"/>
              <a:t>shirt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It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was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an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exhaustive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cleaning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, more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than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regular.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This</a:t>
            </a:r>
            <a:r>
              <a:rPr lang="es-ES" sz="1800" dirty="0" smtClean="0"/>
              <a:t> </a:t>
            </a:r>
            <a:r>
              <a:rPr lang="es-ES" sz="1800" dirty="0" err="1" smtClean="0"/>
              <a:t>month</a:t>
            </a:r>
            <a:r>
              <a:rPr lang="es-ES" sz="1800" dirty="0" smtClean="0"/>
              <a:t> I </a:t>
            </a:r>
            <a:r>
              <a:rPr lang="es-ES" sz="1800" dirty="0" err="1" smtClean="0"/>
              <a:t>haven’t</a:t>
            </a:r>
            <a:r>
              <a:rPr lang="es-ES" sz="1800" dirty="0" smtClean="0"/>
              <a:t> </a:t>
            </a:r>
            <a:r>
              <a:rPr lang="es-ES" sz="1800" dirty="0" err="1" smtClean="0"/>
              <a:t>cleaned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FF0000"/>
                </a:solidFill>
              </a:rPr>
              <a:t>off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house</a:t>
            </a:r>
            <a:r>
              <a:rPr lang="es-ES" sz="1800" dirty="0" smtClean="0"/>
              <a:t>, </a:t>
            </a:r>
            <a:r>
              <a:rPr lang="es-ES" sz="1800" dirty="0" err="1" smtClean="0"/>
              <a:t>there</a:t>
            </a:r>
            <a:r>
              <a:rPr lang="es-ES" sz="1800" dirty="0" smtClean="0"/>
              <a:t> are </a:t>
            </a:r>
            <a:r>
              <a:rPr lang="es-ES" sz="1800" dirty="0" err="1" smtClean="0"/>
              <a:t>tons</a:t>
            </a:r>
            <a:r>
              <a:rPr lang="es-ES" sz="1800" dirty="0" smtClean="0"/>
              <a:t> of </a:t>
            </a:r>
            <a:r>
              <a:rPr lang="es-ES" sz="1800" dirty="0" err="1" smtClean="0"/>
              <a:t>things</a:t>
            </a:r>
            <a:r>
              <a:rPr lang="es-ES" sz="1800" dirty="0" smtClean="0"/>
              <a:t> 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remove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has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be a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very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deep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cleaning</a:t>
            </a:r>
            <a:r>
              <a:rPr lang="es-E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remove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things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763688" y="4227934"/>
            <a:ext cx="4464496" cy="7200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prstClr val="white"/>
                </a:solidFill>
              </a:rPr>
              <a:t>Normal </a:t>
            </a:r>
            <a:r>
              <a:rPr lang="es-ES" sz="1600" dirty="0" err="1" smtClean="0">
                <a:solidFill>
                  <a:prstClr val="white"/>
                </a:solidFill>
              </a:rPr>
              <a:t>verbs</a:t>
            </a:r>
            <a:r>
              <a:rPr lang="es-ES" sz="1600" dirty="0" smtClean="0">
                <a:solidFill>
                  <a:prstClr val="white"/>
                </a:solidFill>
              </a:rPr>
              <a:t> use A PARTICLE </a:t>
            </a:r>
            <a:r>
              <a:rPr lang="es-ES" sz="1600" dirty="0" err="1" smtClean="0">
                <a:solidFill>
                  <a:prstClr val="white"/>
                </a:solidFill>
              </a:rPr>
              <a:t>to</a:t>
            </a:r>
            <a:r>
              <a:rPr lang="es-ES" sz="1600" dirty="0" smtClean="0">
                <a:solidFill>
                  <a:prstClr val="white"/>
                </a:solidFill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</a:rPr>
              <a:t>have</a:t>
            </a:r>
            <a:r>
              <a:rPr lang="es-ES" sz="1600" dirty="0" smtClean="0">
                <a:solidFill>
                  <a:prstClr val="white"/>
                </a:solidFill>
              </a:rPr>
              <a:t> a </a:t>
            </a:r>
            <a:r>
              <a:rPr lang="es-ES" sz="1600" dirty="0" err="1" smtClean="0">
                <a:solidFill>
                  <a:prstClr val="white"/>
                </a:solidFill>
              </a:rPr>
              <a:t>specific</a:t>
            </a:r>
            <a:r>
              <a:rPr lang="es-ES" sz="1600" dirty="0" smtClean="0">
                <a:solidFill>
                  <a:prstClr val="white"/>
                </a:solidFill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</a:rPr>
              <a:t>meaning</a:t>
            </a:r>
            <a:endParaRPr lang="es-ES" sz="16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4300"/>
            <a:ext cx="2430785" cy="16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7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464496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Verbs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particle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UP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parents</a:t>
            </a:r>
            <a:r>
              <a:rPr lang="es-ES" sz="1900" dirty="0" smtClean="0"/>
              <a:t> </a:t>
            </a:r>
            <a:r>
              <a:rPr lang="es-ES" sz="1900" dirty="0" err="1" smtClean="0"/>
              <a:t>didn’t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FF0000"/>
                </a:solidFill>
              </a:rPr>
              <a:t>grow</a:t>
            </a:r>
            <a:r>
              <a:rPr lang="es-ES" sz="1900" dirty="0" smtClean="0">
                <a:solidFill>
                  <a:srgbClr val="FF0000"/>
                </a:solidFill>
              </a:rPr>
              <a:t> up</a:t>
            </a:r>
            <a:r>
              <a:rPr lang="es-ES" sz="1900" dirty="0" smtClean="0"/>
              <a:t> in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same</a:t>
            </a:r>
            <a:r>
              <a:rPr lang="es-ES" sz="1900" dirty="0" smtClean="0"/>
              <a:t> country.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usually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FF0000"/>
                </a:solidFill>
              </a:rPr>
              <a:t>get</a:t>
            </a:r>
            <a:r>
              <a:rPr lang="es-ES" sz="1900" dirty="0" smtClean="0">
                <a:solidFill>
                  <a:srgbClr val="FF0000"/>
                </a:solidFill>
              </a:rPr>
              <a:t> up </a:t>
            </a:r>
            <a:r>
              <a:rPr lang="es-ES" sz="1900" dirty="0" smtClean="0"/>
              <a:t>at 6 a.m. </a:t>
            </a:r>
            <a:r>
              <a:rPr lang="es-ES" sz="1900" dirty="0" err="1" smtClean="0"/>
              <a:t>every</a:t>
            </a:r>
            <a:r>
              <a:rPr lang="es-ES" sz="1900" dirty="0" smtClean="0"/>
              <a:t> </a:t>
            </a:r>
            <a:r>
              <a:rPr lang="es-ES" sz="1900" dirty="0" err="1" smtClean="0"/>
              <a:t>weekday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Please</a:t>
            </a:r>
            <a:r>
              <a:rPr lang="es-ES" sz="1900" dirty="0" smtClean="0"/>
              <a:t>, </a:t>
            </a:r>
            <a:r>
              <a:rPr lang="es-ES" sz="1900" dirty="0" err="1" smtClean="0">
                <a:solidFill>
                  <a:srgbClr val="FF0000"/>
                </a:solidFill>
              </a:rPr>
              <a:t>turn</a:t>
            </a:r>
            <a:r>
              <a:rPr lang="es-ES" sz="1900" dirty="0" smtClean="0">
                <a:solidFill>
                  <a:srgbClr val="FF0000"/>
                </a:solidFill>
              </a:rPr>
              <a:t> up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volume</a:t>
            </a:r>
            <a:r>
              <a:rPr lang="es-ES" sz="1900" dirty="0" smtClean="0"/>
              <a:t> of </a:t>
            </a:r>
            <a:r>
              <a:rPr lang="es-ES" sz="1900" dirty="0" err="1" smtClean="0"/>
              <a:t>the</a:t>
            </a:r>
            <a:r>
              <a:rPr lang="es-ES" sz="1900" dirty="0" smtClean="0"/>
              <a:t> TV. I </a:t>
            </a:r>
            <a:r>
              <a:rPr lang="es-ES" sz="1900" dirty="0" err="1" smtClean="0"/>
              <a:t>can’t</a:t>
            </a:r>
            <a:r>
              <a:rPr lang="es-ES" sz="1900" dirty="0" smtClean="0"/>
              <a:t> listen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dialog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485258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Up = a </a:t>
            </a:r>
            <a:r>
              <a:rPr lang="es-ES" sz="1600" dirty="0" err="1" smtClean="0"/>
              <a:t>rising</a:t>
            </a:r>
            <a:r>
              <a:rPr lang="es-ES" sz="1600" dirty="0" smtClean="0"/>
              <a:t> </a:t>
            </a:r>
            <a:r>
              <a:rPr lang="es-ES" sz="1600" dirty="0" err="1" smtClean="0"/>
              <a:t>feature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033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752528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Verbs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particle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ALONG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Susan</a:t>
            </a:r>
            <a:r>
              <a:rPr lang="es-ES" sz="1900" dirty="0" smtClean="0"/>
              <a:t> and Jorge </a:t>
            </a:r>
            <a:r>
              <a:rPr lang="es-ES" sz="1900" dirty="0" err="1" smtClean="0"/>
              <a:t>get</a:t>
            </a:r>
            <a:r>
              <a:rPr lang="es-ES" sz="1900" dirty="0" smtClean="0"/>
              <a:t> </a:t>
            </a:r>
            <a:r>
              <a:rPr lang="es-ES" sz="1900" dirty="0" err="1" smtClean="0"/>
              <a:t>along</a:t>
            </a:r>
            <a:r>
              <a:rPr lang="es-ES" sz="1900" dirty="0" smtClean="0"/>
              <a:t> </a:t>
            </a:r>
            <a:r>
              <a:rPr lang="es-ES" sz="1900" dirty="0" err="1" smtClean="0"/>
              <a:t>very</a:t>
            </a:r>
            <a:r>
              <a:rPr lang="es-ES" sz="1900" dirty="0" smtClean="0"/>
              <a:t> </a:t>
            </a:r>
            <a:r>
              <a:rPr lang="es-ES" sz="1900" dirty="0" err="1" smtClean="0"/>
              <a:t>well</a:t>
            </a:r>
            <a:r>
              <a:rPr lang="es-ES" sz="1900" dirty="0" smtClean="0"/>
              <a:t> </a:t>
            </a:r>
            <a:r>
              <a:rPr lang="es-ES" sz="1900" dirty="0" err="1" smtClean="0"/>
              <a:t>when</a:t>
            </a:r>
            <a:r>
              <a:rPr lang="es-ES" sz="1900" dirty="0" smtClean="0"/>
              <a:t> </a:t>
            </a:r>
            <a:r>
              <a:rPr lang="es-ES" sz="1900" dirty="0" err="1" smtClean="0"/>
              <a:t>they</a:t>
            </a:r>
            <a:r>
              <a:rPr lang="es-ES" sz="1900" dirty="0" smtClean="0"/>
              <a:t> </a:t>
            </a:r>
            <a:r>
              <a:rPr lang="es-ES" sz="1900" dirty="0" err="1" smtClean="0"/>
              <a:t>work</a:t>
            </a:r>
            <a:r>
              <a:rPr lang="es-ES" sz="1900" dirty="0" smtClean="0"/>
              <a:t> in </a:t>
            </a:r>
            <a:r>
              <a:rPr lang="es-ES" sz="1900" dirty="0" err="1" smtClean="0"/>
              <a:t>pairs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Come </a:t>
            </a:r>
            <a:r>
              <a:rPr lang="es-ES" sz="1900" dirty="0" err="1" smtClean="0"/>
              <a:t>along</a:t>
            </a:r>
            <a:r>
              <a:rPr lang="es-ES" sz="1900" dirty="0" smtClean="0"/>
              <a:t> </a:t>
            </a:r>
            <a:r>
              <a:rPr lang="es-ES" sz="1900" dirty="0" err="1" smtClean="0"/>
              <a:t>with</a:t>
            </a:r>
            <a:r>
              <a:rPr lang="es-ES" sz="1900" dirty="0" smtClean="0"/>
              <a:t> me,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way</a:t>
            </a:r>
            <a:r>
              <a:rPr lang="es-ES" sz="1900" dirty="0" smtClean="0"/>
              <a:t> </a:t>
            </a:r>
            <a:r>
              <a:rPr lang="es-ES" sz="1900" dirty="0" err="1" smtClean="0"/>
              <a:t>will</a:t>
            </a:r>
            <a:r>
              <a:rPr lang="es-ES" sz="1900" dirty="0" smtClean="0"/>
              <a:t> be </a:t>
            </a:r>
            <a:r>
              <a:rPr lang="es-ES" sz="1900" dirty="0" err="1" smtClean="0"/>
              <a:t>fun</a:t>
            </a:r>
            <a:r>
              <a:rPr lang="es-ES" sz="1900" dirty="0" smtClean="0"/>
              <a:t> </a:t>
            </a:r>
            <a:r>
              <a:rPr lang="es-ES" sz="1900" dirty="0" err="1" smtClean="0"/>
              <a:t>together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When</a:t>
            </a:r>
            <a:r>
              <a:rPr lang="es-ES" sz="1900" dirty="0" smtClean="0"/>
              <a:t> </a:t>
            </a: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have</a:t>
            </a:r>
            <a:r>
              <a:rPr lang="es-ES" sz="1900" dirty="0" smtClean="0"/>
              <a:t> </a:t>
            </a:r>
            <a:r>
              <a:rPr lang="es-ES" sz="1900" dirty="0" err="1" smtClean="0"/>
              <a:t>singing</a:t>
            </a:r>
            <a:r>
              <a:rPr lang="es-ES" sz="1900" dirty="0" smtClean="0"/>
              <a:t> </a:t>
            </a:r>
            <a:r>
              <a:rPr lang="es-ES" sz="1900" dirty="0" err="1" smtClean="0"/>
              <a:t>classes</a:t>
            </a:r>
            <a:r>
              <a:rPr lang="es-ES" sz="1900" dirty="0" smtClean="0"/>
              <a:t>,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teacher</a:t>
            </a:r>
            <a:r>
              <a:rPr lang="es-ES" sz="1900" dirty="0" smtClean="0"/>
              <a:t> </a:t>
            </a:r>
            <a:r>
              <a:rPr lang="es-ES" sz="1900" dirty="0" err="1" smtClean="0"/>
              <a:t>usually</a:t>
            </a:r>
            <a:r>
              <a:rPr lang="es-ES" sz="1900" dirty="0" smtClean="0"/>
              <a:t> </a:t>
            </a:r>
            <a:r>
              <a:rPr lang="es-ES" sz="1900" dirty="0" err="1" smtClean="0"/>
              <a:t>sings</a:t>
            </a:r>
            <a:r>
              <a:rPr lang="es-ES" sz="1900" dirty="0" smtClean="0"/>
              <a:t> </a:t>
            </a:r>
            <a:r>
              <a:rPr lang="es-ES" sz="1900" dirty="0" err="1" smtClean="0"/>
              <a:t>along</a:t>
            </a:r>
            <a:r>
              <a:rPr lang="es-ES" sz="1900" dirty="0" smtClean="0"/>
              <a:t> </a:t>
            </a:r>
            <a:r>
              <a:rPr lang="es-ES" sz="1900" dirty="0" err="1" smtClean="0"/>
              <a:t>with</a:t>
            </a:r>
            <a:r>
              <a:rPr lang="es-ES" sz="1900" dirty="0" smtClean="0"/>
              <a:t> </a:t>
            </a:r>
            <a:r>
              <a:rPr lang="es-ES" sz="1900" dirty="0" err="1" smtClean="0"/>
              <a:t>us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485258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Along</a:t>
            </a:r>
            <a:r>
              <a:rPr lang="es-ES" sz="1600" dirty="0"/>
              <a:t> </a:t>
            </a:r>
            <a:r>
              <a:rPr lang="es-ES" sz="1600" dirty="0" smtClean="0"/>
              <a:t>= a </a:t>
            </a:r>
            <a:r>
              <a:rPr lang="es-ES" sz="1600" dirty="0" err="1" smtClean="0"/>
              <a:t>company</a:t>
            </a:r>
            <a:r>
              <a:rPr lang="es-ES" sz="1600" dirty="0" smtClean="0"/>
              <a:t> </a:t>
            </a:r>
            <a:r>
              <a:rPr lang="es-ES" sz="1600" dirty="0" err="1" smtClean="0"/>
              <a:t>feature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0338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Verbs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particle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AWAY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After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war</a:t>
            </a:r>
            <a:r>
              <a:rPr lang="es-ES" sz="1900" dirty="0" smtClean="0"/>
              <a:t>,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soldier</a:t>
            </a:r>
            <a:r>
              <a:rPr lang="es-ES" sz="1900" dirty="0" smtClean="0"/>
              <a:t> </a:t>
            </a:r>
            <a:r>
              <a:rPr lang="es-ES" sz="1900" dirty="0" err="1" smtClean="0"/>
              <a:t>went</a:t>
            </a:r>
            <a:r>
              <a:rPr lang="es-ES" sz="1900" dirty="0" smtClean="0"/>
              <a:t> </a:t>
            </a:r>
            <a:r>
              <a:rPr lang="es-ES" sz="1900" dirty="0" err="1" smtClean="0"/>
              <a:t>away</a:t>
            </a:r>
            <a:r>
              <a:rPr lang="es-ES" sz="1900" dirty="0" smtClean="0"/>
              <a:t> </a:t>
            </a:r>
            <a:r>
              <a:rPr lang="es-ES" sz="1900" dirty="0" err="1" smtClean="0"/>
              <a:t>with</a:t>
            </a:r>
            <a:r>
              <a:rPr lang="es-ES" sz="1900" dirty="0" smtClean="0"/>
              <a:t> no </a:t>
            </a:r>
            <a:r>
              <a:rPr lang="es-ES" sz="1900" dirty="0" err="1" smtClean="0"/>
              <a:t>fixed</a:t>
            </a:r>
            <a:r>
              <a:rPr lang="es-ES" sz="1900" dirty="0" smtClean="0"/>
              <a:t> </a:t>
            </a:r>
            <a:r>
              <a:rPr lang="es-ES" sz="1900" dirty="0" err="1" smtClean="0"/>
              <a:t>destination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Put</a:t>
            </a:r>
            <a:r>
              <a:rPr lang="es-ES" sz="1900" dirty="0" smtClean="0"/>
              <a:t> </a:t>
            </a:r>
            <a:r>
              <a:rPr lang="es-ES" sz="1900" dirty="0" err="1" smtClean="0"/>
              <a:t>away</a:t>
            </a:r>
            <a:r>
              <a:rPr lang="es-ES" sz="1900" dirty="0" smtClean="0"/>
              <a:t>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toys</a:t>
            </a:r>
            <a:r>
              <a:rPr lang="es-ES" sz="1900" dirty="0" smtClean="0"/>
              <a:t>, </a:t>
            </a:r>
            <a:r>
              <a:rPr lang="es-ES" sz="1900" dirty="0" err="1" smtClean="0"/>
              <a:t>they</a:t>
            </a:r>
            <a:r>
              <a:rPr lang="es-ES" sz="1900" dirty="0" smtClean="0"/>
              <a:t> are </a:t>
            </a:r>
            <a:r>
              <a:rPr lang="es-ES" sz="1900" dirty="0" err="1" smtClean="0"/>
              <a:t>all</a:t>
            </a:r>
            <a:r>
              <a:rPr lang="es-ES" sz="1900" dirty="0" smtClean="0"/>
              <a:t> </a:t>
            </a:r>
            <a:r>
              <a:rPr lang="es-ES" sz="1900" dirty="0" err="1" smtClean="0"/>
              <a:t>over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floor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mom</a:t>
            </a:r>
            <a:r>
              <a:rPr lang="es-ES" sz="1900" dirty="0" smtClean="0"/>
              <a:t> </a:t>
            </a:r>
            <a:r>
              <a:rPr lang="es-ES" sz="1900" dirty="0" err="1" smtClean="0"/>
              <a:t>told</a:t>
            </a:r>
            <a:r>
              <a:rPr lang="es-ES" sz="1900" dirty="0" smtClean="0"/>
              <a:t> </a:t>
            </a:r>
            <a:r>
              <a:rPr lang="es-ES" sz="1900" dirty="0" err="1" smtClean="0"/>
              <a:t>us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stay</a:t>
            </a:r>
            <a:r>
              <a:rPr lang="es-ES" sz="1900" dirty="0" smtClean="0"/>
              <a:t> </a:t>
            </a:r>
            <a:r>
              <a:rPr lang="es-ES" sz="1900" dirty="0" err="1" smtClean="0"/>
              <a:t>away</a:t>
            </a:r>
            <a:r>
              <a:rPr lang="es-ES" sz="1900" dirty="0" smtClean="0"/>
              <a:t> </a:t>
            </a:r>
            <a:r>
              <a:rPr lang="es-ES" sz="1900" dirty="0" err="1" smtClean="0"/>
              <a:t>from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fence</a:t>
            </a:r>
            <a:r>
              <a:rPr lang="es-ES" sz="1900" dirty="0" smtClean="0"/>
              <a:t> </a:t>
            </a:r>
            <a:r>
              <a:rPr lang="es-ES" sz="1900" dirty="0" err="1" smtClean="0"/>
              <a:t>because</a:t>
            </a:r>
            <a:r>
              <a:rPr lang="es-ES" sz="1900" dirty="0" smtClean="0"/>
              <a:t> of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neighbor’s</a:t>
            </a:r>
            <a:r>
              <a:rPr lang="es-ES" sz="1900" dirty="0" smtClean="0"/>
              <a:t> </a:t>
            </a:r>
            <a:r>
              <a:rPr lang="es-ES" sz="1900" smtClean="0"/>
              <a:t>dog.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917306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Away</a:t>
            </a:r>
            <a:r>
              <a:rPr lang="es-ES" sz="1600" dirty="0" smtClean="0"/>
              <a:t> = </a:t>
            </a:r>
            <a:r>
              <a:rPr lang="es-ES" sz="1600" dirty="0" err="1" smtClean="0"/>
              <a:t>some</a:t>
            </a:r>
            <a:r>
              <a:rPr lang="es-ES" sz="1600" dirty="0" smtClean="0"/>
              <a:t> </a:t>
            </a:r>
            <a:r>
              <a:rPr lang="es-ES" sz="1600" dirty="0" err="1" smtClean="0"/>
              <a:t>distance</a:t>
            </a:r>
            <a:r>
              <a:rPr lang="es-ES" sz="1600" dirty="0" smtClean="0"/>
              <a:t> </a:t>
            </a:r>
            <a:r>
              <a:rPr lang="es-ES" sz="1600" dirty="0" err="1" smtClean="0"/>
              <a:t>feature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2922"/>
            <a:ext cx="2286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Verbs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particle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BACK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got</a:t>
            </a:r>
            <a:r>
              <a:rPr lang="es-ES" sz="1900" dirty="0" smtClean="0"/>
              <a:t> back </a:t>
            </a:r>
            <a:r>
              <a:rPr lang="es-ES" sz="1900" dirty="0" err="1" smtClean="0"/>
              <a:t>from</a:t>
            </a:r>
            <a:r>
              <a:rPr lang="es-ES" sz="1900" dirty="0" smtClean="0"/>
              <a:t> </a:t>
            </a:r>
            <a:r>
              <a:rPr lang="es-ES" sz="1900" dirty="0" err="1" smtClean="0"/>
              <a:t>that</a:t>
            </a:r>
            <a:r>
              <a:rPr lang="es-ES" sz="1900" dirty="0" smtClean="0"/>
              <a:t> </a:t>
            </a:r>
            <a:r>
              <a:rPr lang="es-ES" sz="1900" dirty="0" err="1" smtClean="0"/>
              <a:t>trip</a:t>
            </a:r>
            <a:r>
              <a:rPr lang="es-ES" sz="1900" dirty="0" smtClean="0"/>
              <a:t> once </a:t>
            </a: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visited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museum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Put</a:t>
            </a:r>
            <a:r>
              <a:rPr lang="es-ES" sz="1900" dirty="0" smtClean="0"/>
              <a:t>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books</a:t>
            </a:r>
            <a:r>
              <a:rPr lang="es-ES" sz="1900" dirty="0" smtClean="0"/>
              <a:t> back in </a:t>
            </a:r>
            <a:r>
              <a:rPr lang="es-ES" sz="1900" dirty="0" err="1" smtClean="0"/>
              <a:t>your</a:t>
            </a:r>
            <a:r>
              <a:rPr lang="es-ES" sz="1900" dirty="0" smtClean="0"/>
              <a:t> bag, </a:t>
            </a: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don’t</a:t>
            </a:r>
            <a:r>
              <a:rPr lang="es-ES" sz="1900" dirty="0" smtClean="0"/>
              <a:t> </a:t>
            </a:r>
            <a:r>
              <a:rPr lang="es-ES" sz="1900" dirty="0" err="1" smtClean="0"/>
              <a:t>need</a:t>
            </a:r>
            <a:r>
              <a:rPr lang="es-ES" sz="1900" dirty="0" smtClean="0"/>
              <a:t> </a:t>
            </a:r>
            <a:r>
              <a:rPr lang="es-ES" sz="1900" dirty="0" err="1" smtClean="0"/>
              <a:t>them</a:t>
            </a:r>
            <a:r>
              <a:rPr lang="es-ES" sz="1900" dirty="0" smtClean="0"/>
              <a:t> </a:t>
            </a:r>
            <a:r>
              <a:rPr lang="es-ES" sz="1900" dirty="0" err="1" smtClean="0"/>
              <a:t>anymore</a:t>
            </a:r>
            <a:r>
              <a:rPr lang="es-ES" sz="1900" dirty="0" smtClean="0"/>
              <a:t> 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dress</a:t>
            </a:r>
            <a:r>
              <a:rPr lang="es-ES" sz="1900" dirty="0" smtClean="0"/>
              <a:t> </a:t>
            </a:r>
            <a:r>
              <a:rPr lang="es-ES" sz="1900" dirty="0" err="1" smtClean="0"/>
              <a:t>doesn’t</a:t>
            </a:r>
            <a:r>
              <a:rPr lang="es-ES" sz="1900" dirty="0" smtClean="0"/>
              <a:t> </a:t>
            </a:r>
            <a:r>
              <a:rPr lang="es-ES" sz="1900" dirty="0" err="1" smtClean="0"/>
              <a:t>fit</a:t>
            </a:r>
            <a:r>
              <a:rPr lang="es-ES" sz="1900" dirty="0" smtClean="0"/>
              <a:t> </a:t>
            </a:r>
            <a:r>
              <a:rPr lang="es-ES" sz="1900" dirty="0" err="1" smtClean="0"/>
              <a:t>on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, </a:t>
            </a:r>
            <a:r>
              <a:rPr lang="es-ES" sz="1900" dirty="0" err="1" smtClean="0"/>
              <a:t>you</a:t>
            </a:r>
            <a:r>
              <a:rPr lang="es-ES" sz="1900" dirty="0" smtClean="0"/>
              <a:t> can </a:t>
            </a:r>
            <a:r>
              <a:rPr lang="es-ES" sz="1900" dirty="0" err="1" smtClean="0"/>
              <a:t>send</a:t>
            </a:r>
            <a:r>
              <a:rPr lang="es-ES" sz="1900" dirty="0" smtClean="0"/>
              <a:t> </a:t>
            </a:r>
            <a:r>
              <a:rPr lang="es-ES" sz="1900" dirty="0" err="1" smtClean="0"/>
              <a:t>it</a:t>
            </a:r>
            <a:r>
              <a:rPr lang="es-ES" sz="1900" dirty="0" smtClean="0"/>
              <a:t> back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store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917306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prstClr val="white"/>
                </a:solidFill>
              </a:rPr>
              <a:t>Back = similar </a:t>
            </a:r>
            <a:r>
              <a:rPr lang="es-ES" sz="1600" dirty="0" err="1" smtClean="0">
                <a:solidFill>
                  <a:prstClr val="white"/>
                </a:solidFill>
              </a:rPr>
              <a:t>to</a:t>
            </a:r>
            <a:r>
              <a:rPr lang="es-ES" sz="1600" dirty="0" smtClean="0">
                <a:solidFill>
                  <a:prstClr val="white"/>
                </a:solidFill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</a:rPr>
              <a:t>return</a:t>
            </a:r>
            <a:endParaRPr lang="es-ES" sz="1600" dirty="0">
              <a:solidFill>
                <a:prstClr val="white"/>
              </a:solidFill>
            </a:endParaRPr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8443"/>
            <a:ext cx="2162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9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Verbs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particle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OUT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Befor</a:t>
            </a:r>
            <a:r>
              <a:rPr lang="es-ES" sz="1900" dirty="0" err="1" smtClean="0"/>
              <a:t>e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enter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room</a:t>
            </a:r>
            <a:r>
              <a:rPr lang="es-ES" sz="1900" dirty="0" smtClean="0"/>
              <a:t>, </a:t>
            </a:r>
            <a:r>
              <a:rPr lang="es-ES" sz="1900" dirty="0" err="1" smtClean="0"/>
              <a:t>put</a:t>
            </a:r>
            <a:r>
              <a:rPr lang="es-ES" sz="1900" dirty="0" smtClean="0"/>
              <a:t> </a:t>
            </a:r>
            <a:r>
              <a:rPr lang="es-ES" sz="1900" dirty="0" err="1" smtClean="0"/>
              <a:t>out</a:t>
            </a:r>
            <a:r>
              <a:rPr lang="es-ES" sz="1900" dirty="0" smtClean="0"/>
              <a:t>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cigarette</a:t>
            </a:r>
            <a:r>
              <a:rPr lang="es-ES" sz="1900" dirty="0" smtClean="0"/>
              <a:t> </a:t>
            </a:r>
            <a:r>
              <a:rPr lang="es-ES" sz="1900" dirty="0" err="1" smtClean="0"/>
              <a:t>please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want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find</a:t>
            </a:r>
            <a:r>
              <a:rPr lang="es-ES" sz="1900" dirty="0" smtClean="0"/>
              <a:t> </a:t>
            </a:r>
            <a:r>
              <a:rPr lang="es-ES" sz="1900" dirty="0" err="1" smtClean="0"/>
              <a:t>out</a:t>
            </a:r>
            <a:r>
              <a:rPr lang="es-ES" sz="1900" dirty="0" smtClean="0"/>
              <a:t> </a:t>
            </a:r>
            <a:r>
              <a:rPr lang="es-ES" sz="1900" dirty="0" err="1" smtClean="0"/>
              <a:t>who</a:t>
            </a:r>
            <a:r>
              <a:rPr lang="es-ES" sz="1900" dirty="0" smtClean="0"/>
              <a:t> </a:t>
            </a:r>
            <a:r>
              <a:rPr lang="es-ES" sz="1900" dirty="0" err="1" smtClean="0"/>
              <a:t>took</a:t>
            </a:r>
            <a:r>
              <a:rPr lang="es-ES" sz="1900" dirty="0" smtClean="0"/>
              <a:t> </a:t>
            </a:r>
            <a:r>
              <a:rPr lang="es-ES" sz="1900" dirty="0" err="1" smtClean="0"/>
              <a:t>that</a:t>
            </a:r>
            <a:r>
              <a:rPr lang="es-ES" sz="1900" dirty="0" smtClean="0"/>
              <a:t> </a:t>
            </a:r>
            <a:r>
              <a:rPr lang="es-ES" sz="1900" dirty="0" err="1" smtClean="0"/>
              <a:t>photo</a:t>
            </a:r>
            <a:r>
              <a:rPr lang="es-ES" sz="1900" dirty="0" smtClean="0"/>
              <a:t>. 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That</a:t>
            </a:r>
            <a:r>
              <a:rPr lang="es-ES" sz="1900" dirty="0" smtClean="0"/>
              <a:t> idea </a:t>
            </a:r>
            <a:r>
              <a:rPr lang="es-ES" sz="1900" dirty="0" err="1" smtClean="0"/>
              <a:t>worked</a:t>
            </a:r>
            <a:r>
              <a:rPr lang="es-ES" sz="1900" dirty="0" smtClean="0"/>
              <a:t> </a:t>
            </a:r>
            <a:r>
              <a:rPr lang="es-ES" sz="1900" dirty="0" err="1" smtClean="0"/>
              <a:t>out</a:t>
            </a:r>
            <a:r>
              <a:rPr lang="es-ES" sz="1900" dirty="0" smtClean="0"/>
              <a:t> in </a:t>
            </a:r>
            <a:r>
              <a:rPr lang="es-ES" sz="1900" dirty="0" err="1" smtClean="0"/>
              <a:t>order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solve</a:t>
            </a:r>
            <a:r>
              <a:rPr lang="es-ES" sz="1900" dirty="0" smtClean="0"/>
              <a:t> </a:t>
            </a:r>
            <a:r>
              <a:rPr lang="es-ES" sz="1900" dirty="0" err="1" smtClean="0"/>
              <a:t>that</a:t>
            </a:r>
            <a:r>
              <a:rPr lang="es-ES" sz="1900" dirty="0" smtClean="0"/>
              <a:t> </a:t>
            </a:r>
            <a:r>
              <a:rPr lang="es-ES" sz="1900" dirty="0" err="1" smtClean="0"/>
              <a:t>problem</a:t>
            </a:r>
            <a:r>
              <a:rPr lang="es-ES" sz="1900" dirty="0" smtClean="0"/>
              <a:t>, </a:t>
            </a:r>
            <a:r>
              <a:rPr lang="es-ES" sz="1900" dirty="0" err="1" smtClean="0"/>
              <a:t>but</a:t>
            </a:r>
            <a:r>
              <a:rPr lang="es-ES" sz="1900" dirty="0" smtClean="0"/>
              <a:t> </a:t>
            </a:r>
            <a:r>
              <a:rPr lang="es-ES" sz="1900" dirty="0" err="1" smtClean="0"/>
              <a:t>it</a:t>
            </a:r>
            <a:r>
              <a:rPr lang="es-ES" sz="1900" dirty="0" smtClean="0"/>
              <a:t> </a:t>
            </a:r>
            <a:r>
              <a:rPr lang="es-ES" sz="1900" dirty="0" err="1" smtClean="0"/>
              <a:t>doesn’t</a:t>
            </a:r>
            <a:r>
              <a:rPr lang="es-ES" sz="1900" dirty="0" smtClean="0"/>
              <a:t> </a:t>
            </a:r>
            <a:r>
              <a:rPr lang="es-ES" sz="1900" dirty="0" err="1" smtClean="0"/>
              <a:t>work</a:t>
            </a:r>
            <a:r>
              <a:rPr lang="es-ES" sz="1900" dirty="0" smtClean="0"/>
              <a:t> </a:t>
            </a:r>
            <a:r>
              <a:rPr lang="es-ES" sz="1900" dirty="0" err="1" smtClean="0"/>
              <a:t>out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</a:t>
            </a:r>
            <a:r>
              <a:rPr lang="es-ES" sz="1900" dirty="0" err="1" smtClean="0"/>
              <a:t>every</a:t>
            </a:r>
            <a:r>
              <a:rPr lang="es-ES" sz="1900" dirty="0" smtClean="0"/>
              <a:t> </a:t>
            </a:r>
            <a:r>
              <a:rPr lang="es-ES" sz="1900" dirty="0" err="1" smtClean="0"/>
              <a:t>problem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917306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>
                <a:solidFill>
                  <a:prstClr val="white"/>
                </a:solidFill>
              </a:rPr>
              <a:t>Out</a:t>
            </a:r>
            <a:r>
              <a:rPr lang="es-ES" sz="1600" dirty="0" smtClean="0">
                <a:solidFill>
                  <a:prstClr val="white"/>
                </a:solidFill>
              </a:rPr>
              <a:t> = similar </a:t>
            </a:r>
            <a:r>
              <a:rPr lang="es-ES" sz="1600" dirty="0" err="1" smtClean="0">
                <a:solidFill>
                  <a:prstClr val="white"/>
                </a:solidFill>
              </a:rPr>
              <a:t>to</a:t>
            </a:r>
            <a:r>
              <a:rPr lang="es-ES" sz="1600" dirty="0" smtClean="0">
                <a:solidFill>
                  <a:prstClr val="white"/>
                </a:solidFill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</a:rPr>
              <a:t>not</a:t>
            </a:r>
            <a:r>
              <a:rPr lang="es-ES" sz="1600" dirty="0" smtClean="0">
                <a:solidFill>
                  <a:prstClr val="white"/>
                </a:solidFill>
              </a:rPr>
              <a:t> in place</a:t>
            </a:r>
            <a:endParaRPr lang="es-ES" sz="1600" dirty="0">
              <a:solidFill>
                <a:prstClr val="white"/>
              </a:solidFill>
            </a:endParaRPr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0337"/>
            <a:ext cx="2590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32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536" y="960437"/>
            <a:ext cx="6271728" cy="341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900" dirty="0" err="1" smtClean="0">
                <a:solidFill>
                  <a:schemeClr val="tx2">
                    <a:lumMod val="75000"/>
                  </a:schemeClr>
                </a:solidFill>
              </a:rPr>
              <a:t>Some</a:t>
            </a:r>
            <a:r>
              <a:rPr lang="es-ES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900" dirty="0" err="1" smtClean="0">
                <a:solidFill>
                  <a:schemeClr val="tx2">
                    <a:lumMod val="75000"/>
                  </a:schemeClr>
                </a:solidFill>
              </a:rPr>
              <a:t>phrasal</a:t>
            </a:r>
            <a:r>
              <a:rPr lang="es-ES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900" dirty="0" err="1" smtClean="0">
                <a:solidFill>
                  <a:schemeClr val="tx2">
                    <a:lumMod val="75000"/>
                  </a:schemeClr>
                </a:solidFill>
              </a:rPr>
              <a:t>verbs</a:t>
            </a:r>
            <a:r>
              <a:rPr lang="es-ES" sz="1900" dirty="0" smtClean="0">
                <a:solidFill>
                  <a:schemeClr val="tx2">
                    <a:lumMod val="75000"/>
                  </a:schemeClr>
                </a:solidFill>
              </a:rPr>
              <a:t> use </a:t>
            </a:r>
            <a:r>
              <a:rPr lang="es-ES" sz="1900" dirty="0" err="1" smtClean="0">
                <a:solidFill>
                  <a:schemeClr val="tx2">
                    <a:lumMod val="75000"/>
                  </a:schemeClr>
                </a:solidFill>
              </a:rPr>
              <a:t>prepositions</a:t>
            </a:r>
            <a:r>
              <a:rPr lang="es-ES" sz="19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s-ES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get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along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/>
              <a:t>very</a:t>
            </a:r>
            <a:r>
              <a:rPr lang="es-ES" sz="1900" dirty="0" smtClean="0"/>
              <a:t> </a:t>
            </a:r>
            <a:r>
              <a:rPr lang="es-ES" sz="1900" dirty="0" err="1" smtClean="0"/>
              <a:t>well</a:t>
            </a:r>
            <a:r>
              <a:rPr lang="es-ES" sz="1900" dirty="0" smtClean="0"/>
              <a:t> in </a:t>
            </a:r>
            <a:r>
              <a:rPr lang="es-ES" sz="1900" dirty="0" err="1" smtClean="0"/>
              <a:t>school</a:t>
            </a:r>
            <a:r>
              <a:rPr lang="es-ES" sz="19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>
                <a:solidFill>
                  <a:srgbClr val="C00000"/>
                </a:solidFill>
              </a:rPr>
              <a:t>get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along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with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very</a:t>
            </a:r>
            <a:r>
              <a:rPr lang="es-ES" sz="1900" dirty="0" smtClean="0"/>
              <a:t> </a:t>
            </a:r>
            <a:r>
              <a:rPr lang="es-ES" sz="1900" dirty="0" err="1" smtClean="0"/>
              <a:t>well</a:t>
            </a:r>
            <a:r>
              <a:rPr lang="es-ES" sz="1900" dirty="0" smtClean="0"/>
              <a:t> in </a:t>
            </a:r>
            <a:r>
              <a:rPr lang="es-ES" sz="1900" dirty="0" err="1" smtClean="0"/>
              <a:t>school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mother</a:t>
            </a:r>
            <a:r>
              <a:rPr lang="es-ES" sz="1900" dirty="0" smtClean="0"/>
              <a:t> </a:t>
            </a:r>
            <a:r>
              <a:rPr lang="es-ES" sz="1900" dirty="0" err="1" smtClean="0"/>
              <a:t>usually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goes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out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/>
              <a:t>on</a:t>
            </a:r>
            <a:r>
              <a:rPr lang="es-ES" sz="1900" dirty="0" smtClean="0"/>
              <a:t> </a:t>
            </a:r>
            <a:r>
              <a:rPr lang="es-ES" sz="1900" dirty="0" err="1" smtClean="0"/>
              <a:t>Saturdays</a:t>
            </a:r>
            <a:r>
              <a:rPr lang="es-ES" sz="19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mother</a:t>
            </a:r>
            <a:r>
              <a:rPr lang="es-ES" sz="1900" dirty="0" smtClean="0"/>
              <a:t> </a:t>
            </a:r>
            <a:r>
              <a:rPr lang="es-ES" sz="1900" dirty="0" err="1" smtClean="0"/>
              <a:t>usually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goes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out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with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father</a:t>
            </a:r>
            <a:r>
              <a:rPr lang="es-ES" sz="1900" dirty="0" smtClean="0"/>
              <a:t> </a:t>
            </a:r>
            <a:r>
              <a:rPr lang="es-ES" sz="1900" dirty="0" err="1" smtClean="0"/>
              <a:t>on</a:t>
            </a:r>
            <a:r>
              <a:rPr lang="es-ES" sz="1900" dirty="0" smtClean="0"/>
              <a:t> </a:t>
            </a:r>
            <a:r>
              <a:rPr lang="es-ES" sz="1900" dirty="0" err="1" smtClean="0"/>
              <a:t>Saturdays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must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get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out</a:t>
            </a:r>
            <a:r>
              <a:rPr lang="es-ES" sz="19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must</a:t>
            </a:r>
            <a:r>
              <a:rPr lang="es-ES" sz="1900" dirty="0" smtClean="0"/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get</a:t>
            </a:r>
            <a:r>
              <a:rPr lang="es-ES" sz="1900" dirty="0" smtClean="0">
                <a:solidFill>
                  <a:srgbClr val="C00000"/>
                </a:solidFill>
              </a:rPr>
              <a:t> </a:t>
            </a:r>
            <a:r>
              <a:rPr lang="es-ES" sz="1900" dirty="0" err="1" smtClean="0">
                <a:solidFill>
                  <a:srgbClr val="C00000"/>
                </a:solidFill>
              </a:rPr>
              <a:t>out</a:t>
            </a:r>
            <a:r>
              <a:rPr lang="es-ES" sz="1900" dirty="0" smtClean="0">
                <a:solidFill>
                  <a:srgbClr val="C00000"/>
                </a:solidFill>
              </a:rPr>
              <a:t> of </a:t>
            </a:r>
            <a:r>
              <a:rPr lang="es-ES" sz="1900" dirty="0" err="1" smtClean="0"/>
              <a:t>this</a:t>
            </a:r>
            <a:r>
              <a:rPr lang="es-ES" sz="1900" dirty="0" smtClean="0"/>
              <a:t> place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862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24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616" y="312739"/>
            <a:ext cx="5976664" cy="31231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In general</a:t>
            </a:r>
          </a:p>
          <a:p>
            <a:pPr marL="0" indent="0" algn="ctr">
              <a:buNone/>
            </a:pPr>
            <a:endParaRPr lang="es-E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ES" sz="1900" dirty="0" err="1" smtClean="0"/>
              <a:t>There</a:t>
            </a:r>
            <a:r>
              <a:rPr lang="es-ES" sz="1900" dirty="0" smtClean="0"/>
              <a:t> are </a:t>
            </a:r>
            <a:r>
              <a:rPr lang="es-ES" sz="1900" dirty="0" err="1" smtClean="0"/>
              <a:t>hundreds</a:t>
            </a:r>
            <a:r>
              <a:rPr lang="es-ES" sz="1900" dirty="0" smtClean="0"/>
              <a:t> of </a:t>
            </a:r>
            <a:r>
              <a:rPr lang="es-ES" sz="1900" dirty="0" err="1" smtClean="0"/>
              <a:t>phrasal</a:t>
            </a:r>
            <a:r>
              <a:rPr lang="es-ES" sz="1900" dirty="0" smtClean="0"/>
              <a:t> </a:t>
            </a:r>
            <a:r>
              <a:rPr lang="es-ES" sz="1900" dirty="0" err="1" smtClean="0"/>
              <a:t>verbs</a:t>
            </a:r>
            <a:r>
              <a:rPr lang="es-ES" sz="1900" dirty="0" smtClean="0"/>
              <a:t> </a:t>
            </a:r>
            <a:r>
              <a:rPr lang="es-ES" sz="1900" dirty="0" err="1" smtClean="0"/>
              <a:t>we</a:t>
            </a:r>
            <a:r>
              <a:rPr lang="es-ES" sz="1900" dirty="0" smtClean="0"/>
              <a:t> can </a:t>
            </a:r>
            <a:r>
              <a:rPr lang="es-ES" sz="1900" dirty="0" err="1" smtClean="0"/>
              <a:t>know</a:t>
            </a:r>
            <a:r>
              <a:rPr lang="es-ES" sz="1900" dirty="0" smtClean="0"/>
              <a:t> and </a:t>
            </a:r>
            <a:r>
              <a:rPr lang="es-ES" sz="1900" dirty="0" err="1" smtClean="0"/>
              <a:t>learn</a:t>
            </a:r>
            <a:r>
              <a:rPr lang="es-ES" sz="1900" dirty="0" smtClean="0"/>
              <a:t> </a:t>
            </a:r>
            <a:r>
              <a:rPr lang="es-ES" sz="1900" dirty="0" err="1" smtClean="0"/>
              <a:t>how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use, </a:t>
            </a:r>
            <a:r>
              <a:rPr lang="es-ES" sz="1900" dirty="0" err="1" smtClean="0"/>
              <a:t>the</a:t>
            </a:r>
            <a:r>
              <a:rPr lang="es-ES" sz="1900" dirty="0" smtClean="0"/>
              <a:t> primordial use </a:t>
            </a:r>
            <a:r>
              <a:rPr lang="es-ES" sz="1900" dirty="0" err="1" smtClean="0"/>
              <a:t>is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give</a:t>
            </a:r>
            <a:r>
              <a:rPr lang="es-ES" sz="1900" dirty="0" smtClean="0"/>
              <a:t> </a:t>
            </a:r>
            <a:r>
              <a:rPr lang="es-ES" sz="1900" dirty="0" err="1" smtClean="0"/>
              <a:t>specific</a:t>
            </a:r>
            <a:r>
              <a:rPr lang="es-ES" sz="1900" dirty="0" smtClean="0"/>
              <a:t> </a:t>
            </a:r>
            <a:r>
              <a:rPr lang="es-ES" sz="1900" dirty="0" err="1" smtClean="0"/>
              <a:t>characteristics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a </a:t>
            </a:r>
            <a:r>
              <a:rPr lang="es-ES" sz="1900" dirty="0" err="1" smtClean="0"/>
              <a:t>description</a:t>
            </a: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 smtClean="0"/>
              <a:t>I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clean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room</a:t>
            </a:r>
            <a:r>
              <a:rPr lang="es-ES" sz="1800" dirty="0" smtClean="0"/>
              <a:t>. (</a:t>
            </a:r>
            <a:r>
              <a:rPr lang="es-ES" sz="1800" dirty="0" err="1" smtClean="0">
                <a:solidFill>
                  <a:schemeClr val="tx2"/>
                </a:solidFill>
              </a:rPr>
              <a:t>just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sweep</a:t>
            </a:r>
            <a:r>
              <a:rPr lang="es-ES" sz="1800" dirty="0" smtClean="0">
                <a:solidFill>
                  <a:schemeClr val="tx2"/>
                </a:solidFill>
              </a:rPr>
              <a:t> and </a:t>
            </a:r>
            <a:r>
              <a:rPr lang="es-ES" sz="1800" dirty="0" err="1" smtClean="0">
                <a:solidFill>
                  <a:schemeClr val="tx2"/>
                </a:solidFill>
              </a:rPr>
              <a:t>dust</a:t>
            </a:r>
            <a:r>
              <a:rPr lang="es-ES" sz="1800" dirty="0" smtClean="0"/>
              <a:t>)</a:t>
            </a:r>
          </a:p>
          <a:p>
            <a:pPr marL="0" indent="0">
              <a:buNone/>
            </a:pPr>
            <a:r>
              <a:rPr lang="es-ES" sz="1800" dirty="0" smtClean="0"/>
              <a:t>I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clean</a:t>
            </a:r>
            <a:r>
              <a:rPr lang="es-ES" sz="1800" dirty="0" smtClean="0">
                <a:solidFill>
                  <a:schemeClr val="tx2"/>
                </a:solidFill>
              </a:rPr>
              <a:t> up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room</a:t>
            </a:r>
            <a:r>
              <a:rPr lang="es-ES" sz="1800" dirty="0" smtClean="0"/>
              <a:t>. (</a:t>
            </a:r>
            <a:r>
              <a:rPr lang="es-ES" sz="1800" dirty="0" err="1" smtClean="0">
                <a:solidFill>
                  <a:schemeClr val="tx2"/>
                </a:solidFill>
              </a:rPr>
              <a:t>Doing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some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intensive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cleaning</a:t>
            </a:r>
            <a:r>
              <a:rPr lang="es-ES" sz="1800" dirty="0" smtClean="0"/>
              <a:t>)</a:t>
            </a:r>
          </a:p>
          <a:p>
            <a:pPr marL="0" indent="0">
              <a:buNone/>
            </a:pPr>
            <a:r>
              <a:rPr lang="es-ES" sz="1800" dirty="0" smtClean="0"/>
              <a:t>I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clean</a:t>
            </a:r>
            <a:r>
              <a:rPr lang="es-ES" sz="1800" dirty="0" smtClean="0">
                <a:solidFill>
                  <a:schemeClr val="tx2"/>
                </a:solidFill>
              </a:rPr>
              <a:t> off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room</a:t>
            </a:r>
            <a:r>
              <a:rPr lang="es-ES" sz="1800" dirty="0" smtClean="0"/>
              <a:t>. (</a:t>
            </a:r>
            <a:r>
              <a:rPr lang="es-ES" sz="1800" dirty="0" smtClean="0">
                <a:solidFill>
                  <a:schemeClr val="tx2"/>
                </a:solidFill>
              </a:rPr>
              <a:t>Clear </a:t>
            </a:r>
            <a:r>
              <a:rPr lang="es-ES" sz="1800" dirty="0" err="1" smtClean="0">
                <a:solidFill>
                  <a:schemeClr val="tx2"/>
                </a:solidFill>
              </a:rPr>
              <a:t>it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from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every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waste</a:t>
            </a:r>
            <a:r>
              <a:rPr lang="es-ES" sz="1800" dirty="0" smtClean="0"/>
              <a:t>)</a:t>
            </a: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7185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4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418</Words>
  <Application>Microsoft Office PowerPoint</Application>
  <PresentationFormat>Presentación en pantalla (16:9)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Unit 7 – B  Phrasal Verbs</vt:lpstr>
      <vt:lpstr>What is a phrasal verb?</vt:lpstr>
      <vt:lpstr>Verbs with the particle UP</vt:lpstr>
      <vt:lpstr>Verbs with the particle ALONG</vt:lpstr>
      <vt:lpstr>Verbs with the particle AWAY</vt:lpstr>
      <vt:lpstr>Verbs with the particle BACK</vt:lpstr>
      <vt:lpstr>Verbs with the particle OUT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Karina Espinoza Flores</cp:lastModifiedBy>
  <cp:revision>141</cp:revision>
  <dcterms:created xsi:type="dcterms:W3CDTF">2015-02-13T23:43:15Z</dcterms:created>
  <dcterms:modified xsi:type="dcterms:W3CDTF">2017-07-11T17:32:06Z</dcterms:modified>
</cp:coreProperties>
</file>