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handoutMasterIdLst>
    <p:handoutMasterId r:id="rId12"/>
  </p:handoutMasterIdLst>
  <p:sldIdLst>
    <p:sldId id="257" r:id="rId3"/>
    <p:sldId id="291" r:id="rId4"/>
    <p:sldId id="263" r:id="rId5"/>
    <p:sldId id="295" r:id="rId6"/>
    <p:sldId id="296" r:id="rId7"/>
    <p:sldId id="299" r:id="rId8"/>
    <p:sldId id="297" r:id="rId9"/>
    <p:sldId id="298" r:id="rId10"/>
    <p:sldId id="258" r:id="rId11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8754" autoAdjust="0"/>
  </p:normalViewPr>
  <p:slideViewPr>
    <p:cSldViewPr>
      <p:cViewPr varScale="1">
        <p:scale>
          <a:sx n="97" d="100"/>
          <a:sy n="97" d="100"/>
        </p:scale>
        <p:origin x="-87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12/07/2017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12/07/2017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12/07/2017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12/07/2017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595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914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850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82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034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190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344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14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12/07/2017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9604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886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4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12/07/2017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12/07/2017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12/07/2017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12/07/2017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12/07/2017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12/07/2017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12/07/2017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12/07/2017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12/07/2017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85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0" y="1131590"/>
            <a:ext cx="9144000" cy="1224136"/>
          </a:xfrm>
        </p:spPr>
        <p:txBody>
          <a:bodyPr>
            <a:noAutofit/>
          </a:bodyPr>
          <a:lstStyle/>
          <a:p>
            <a:r>
              <a:rPr lang="es-ES" sz="2800" b="1" dirty="0" err="1" smtClean="0">
                <a:latin typeface="Century Gothic" panose="020B0502020202020204" pitchFamily="34" charset="0"/>
              </a:rPr>
              <a:t>Unit</a:t>
            </a:r>
            <a:r>
              <a:rPr lang="es-ES" sz="2800" b="1" dirty="0" smtClean="0">
                <a:latin typeface="Century Gothic" panose="020B0502020202020204" pitchFamily="34" charset="0"/>
              </a:rPr>
              <a:t> 8 - A</a:t>
            </a:r>
            <a:br>
              <a:rPr lang="es-ES" sz="2800" b="1" dirty="0" smtClean="0">
                <a:latin typeface="Century Gothic" panose="020B0502020202020204" pitchFamily="34" charset="0"/>
              </a:rPr>
            </a:br>
            <a:r>
              <a:rPr lang="es-ES" sz="3600" b="1" dirty="0" err="1" smtClean="0">
                <a:latin typeface="Century Gothic" panose="020B0502020202020204" pitchFamily="34" charset="0"/>
              </a:rPr>
              <a:t>Wishes</a:t>
            </a:r>
            <a:r>
              <a:rPr lang="es-ES" sz="3600" b="1" dirty="0" smtClean="0">
                <a:latin typeface="Century Gothic" panose="020B0502020202020204" pitchFamily="34" charset="0"/>
              </a:rPr>
              <a:t> and </a:t>
            </a:r>
            <a:r>
              <a:rPr lang="es-ES" sz="3600" b="1" dirty="0" err="1" smtClean="0">
                <a:latin typeface="Century Gothic" panose="020B0502020202020204" pitchFamily="34" charset="0"/>
              </a:rPr>
              <a:t>Imaginary</a:t>
            </a:r>
            <a:r>
              <a:rPr lang="es-ES" sz="3600" b="1" dirty="0" smtClean="0">
                <a:latin typeface="Century Gothic" panose="020B0502020202020204" pitchFamily="34" charset="0"/>
              </a:rPr>
              <a:t> </a:t>
            </a:r>
            <a:r>
              <a:rPr lang="es-ES" sz="3600" b="1" dirty="0" err="1" smtClean="0">
                <a:latin typeface="Century Gothic" panose="020B0502020202020204" pitchFamily="34" charset="0"/>
              </a:rPr>
              <a:t>situations</a:t>
            </a:r>
            <a:r>
              <a:rPr lang="es-ES" sz="3600" b="1" dirty="0" smtClean="0">
                <a:latin typeface="Century Gothic" panose="020B0502020202020204" pitchFamily="34" charset="0"/>
              </a:rPr>
              <a:t> </a:t>
            </a:r>
            <a:endParaRPr lang="es-ES" sz="2800" b="1" dirty="0">
              <a:latin typeface="Century Gothic" panose="020B0502020202020204" pitchFamily="34" charset="0"/>
            </a:endParaRPr>
          </a:p>
        </p:txBody>
      </p:sp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0" y="2355701"/>
            <a:ext cx="9144000" cy="39932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A class by </a:t>
            </a:r>
            <a:r>
              <a:rPr lang="en-US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Mr</a:t>
            </a:r>
            <a:r>
              <a:rPr lang="en-US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. Jean Paul </a:t>
            </a:r>
            <a:r>
              <a:rPr lang="en-US" sz="28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Quiñonez</a:t>
            </a:r>
            <a:endParaRPr lang="es-ES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282" y="2859782"/>
            <a:ext cx="2571434" cy="1803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491880" y="84355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/>
              <a:t>Touchstone</a:t>
            </a:r>
            <a:r>
              <a:rPr lang="es-ES" sz="2400" b="1" dirty="0" smtClean="0"/>
              <a:t> 3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339501"/>
            <a:ext cx="1512168" cy="607479"/>
          </a:xfrm>
        </p:spPr>
        <p:txBody>
          <a:bodyPr>
            <a:noAutofit/>
          </a:bodyPr>
          <a:lstStyle/>
          <a:p>
            <a:r>
              <a:rPr lang="es-ES" sz="4000" b="1" dirty="0" err="1" smtClean="0">
                <a:latin typeface="+mn-lt"/>
                <a:cs typeface="Times New Roman" pitchFamily="18" charset="0"/>
              </a:rPr>
              <a:t>Wish</a:t>
            </a:r>
            <a:endParaRPr lang="es-ES" sz="40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059583"/>
            <a:ext cx="5904656" cy="31683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/>
              <a:t>I </a:t>
            </a:r>
            <a:r>
              <a:rPr lang="es-ES" sz="1800" dirty="0" err="1" smtClean="0"/>
              <a:t>wish</a:t>
            </a:r>
            <a:r>
              <a:rPr lang="es-ES" sz="1800" dirty="0" smtClean="0"/>
              <a:t> I </a:t>
            </a:r>
            <a:r>
              <a:rPr lang="es-ES" sz="1800" dirty="0" err="1" smtClean="0"/>
              <a:t>had</a:t>
            </a:r>
            <a:r>
              <a:rPr lang="es-ES" sz="1800" dirty="0" smtClean="0"/>
              <a:t> </a:t>
            </a:r>
            <a:r>
              <a:rPr lang="es-ES" sz="1800" dirty="0" err="1" smtClean="0"/>
              <a:t>enough</a:t>
            </a:r>
            <a:r>
              <a:rPr lang="es-ES" sz="1800" dirty="0" smtClean="0"/>
              <a:t> </a:t>
            </a:r>
            <a:r>
              <a:rPr lang="es-ES" sz="1800" dirty="0" err="1" smtClean="0"/>
              <a:t>money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buy</a:t>
            </a:r>
            <a:r>
              <a:rPr lang="es-ES" sz="1800" dirty="0" smtClean="0"/>
              <a:t> a </a:t>
            </a:r>
            <a:r>
              <a:rPr lang="es-ES" sz="1800" dirty="0" smtClean="0"/>
              <a:t>new car</a:t>
            </a:r>
            <a:r>
              <a:rPr lang="es-ES" sz="1800" dirty="0" smtClean="0"/>
              <a:t>, </a:t>
            </a:r>
            <a:r>
              <a:rPr lang="es-ES" sz="1800" dirty="0" err="1" smtClean="0"/>
              <a:t>but</a:t>
            </a:r>
            <a:r>
              <a:rPr lang="es-ES" sz="1800" dirty="0" smtClean="0"/>
              <a:t> I </a:t>
            </a:r>
            <a:r>
              <a:rPr lang="es-ES" sz="1800" dirty="0" err="1" smtClean="0"/>
              <a:t>don’t</a:t>
            </a:r>
            <a:r>
              <a:rPr lang="es-ES" sz="1800" dirty="0" smtClean="0"/>
              <a:t> </a:t>
            </a:r>
            <a:r>
              <a:rPr lang="es-ES" sz="1800" dirty="0" err="1" smtClean="0"/>
              <a:t>have</a:t>
            </a:r>
            <a:r>
              <a:rPr lang="es-ES" sz="1800" dirty="0" smtClean="0"/>
              <a:t> </a:t>
            </a:r>
            <a:r>
              <a:rPr lang="es-ES" sz="1800" dirty="0" err="1" smtClean="0"/>
              <a:t>it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s-ES" sz="1800" dirty="0"/>
          </a:p>
          <a:p>
            <a:pPr>
              <a:buFont typeface="Wingdings" pitchFamily="2" charset="2"/>
              <a:buChar char="§"/>
            </a:pPr>
            <a:r>
              <a:rPr lang="es-ES" sz="1800" dirty="0" err="1" smtClean="0"/>
              <a:t>We</a:t>
            </a:r>
            <a:r>
              <a:rPr lang="es-ES" sz="1800" dirty="0" smtClean="0"/>
              <a:t> </a:t>
            </a:r>
            <a:r>
              <a:rPr lang="es-ES" sz="1800" dirty="0" err="1" smtClean="0"/>
              <a:t>wish</a:t>
            </a:r>
            <a:r>
              <a:rPr lang="es-ES" sz="1800" dirty="0" smtClean="0"/>
              <a:t> </a:t>
            </a:r>
            <a:r>
              <a:rPr lang="es-ES" sz="1800" dirty="0" err="1" smtClean="0"/>
              <a:t>you</a:t>
            </a:r>
            <a:r>
              <a:rPr lang="es-ES" sz="1800" dirty="0" smtClean="0"/>
              <a:t> </a:t>
            </a:r>
            <a:r>
              <a:rPr lang="es-ES" sz="1800" dirty="0" err="1" smtClean="0"/>
              <a:t>came</a:t>
            </a:r>
            <a:r>
              <a:rPr lang="es-ES" sz="1800" dirty="0" smtClean="0"/>
              <a:t> </a:t>
            </a:r>
            <a:r>
              <a:rPr lang="es-ES" sz="1800" dirty="0" err="1" smtClean="0"/>
              <a:t>here</a:t>
            </a:r>
            <a:r>
              <a:rPr lang="es-ES" sz="1800" dirty="0" smtClean="0"/>
              <a:t> </a:t>
            </a:r>
            <a:r>
              <a:rPr lang="es-ES" sz="1800" dirty="0" err="1" smtClean="0"/>
              <a:t>for</a:t>
            </a:r>
            <a:r>
              <a:rPr lang="es-ES" sz="1800" dirty="0" smtClean="0"/>
              <a:t> Christmas. I </a:t>
            </a:r>
            <a:r>
              <a:rPr lang="es-ES" sz="1800" dirty="0" err="1" smtClean="0"/>
              <a:t>would</a:t>
            </a:r>
            <a:r>
              <a:rPr lang="es-ES" sz="1800" dirty="0" smtClean="0"/>
              <a:t> be </a:t>
            </a:r>
            <a:r>
              <a:rPr lang="es-ES" sz="1800" dirty="0" err="1" smtClean="0"/>
              <a:t>great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have</a:t>
            </a:r>
            <a:r>
              <a:rPr lang="es-ES" sz="1800" dirty="0" smtClean="0"/>
              <a:t> </a:t>
            </a:r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/>
              <a:t>family</a:t>
            </a:r>
            <a:r>
              <a:rPr lang="es-ES" sz="1800" dirty="0" smtClean="0"/>
              <a:t> </a:t>
            </a:r>
            <a:r>
              <a:rPr lang="es-ES" sz="1800" dirty="0" err="1" smtClean="0"/>
              <a:t>together</a:t>
            </a:r>
            <a:r>
              <a:rPr lang="es-ES" sz="1800" dirty="0" smtClean="0"/>
              <a:t>.</a:t>
            </a:r>
            <a:endParaRPr lang="es-ES" sz="1800" dirty="0" smtClean="0"/>
          </a:p>
          <a:p>
            <a:pPr marL="0" indent="0">
              <a:buNone/>
            </a:pPr>
            <a:r>
              <a:rPr lang="es-ES" sz="1800" dirty="0"/>
              <a:t>	</a:t>
            </a: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/>
              <a:t>Mom</a:t>
            </a:r>
            <a:r>
              <a:rPr lang="es-ES" sz="1800" dirty="0" smtClean="0"/>
              <a:t> </a:t>
            </a:r>
            <a:r>
              <a:rPr lang="es-ES" sz="1800" dirty="0" err="1" smtClean="0"/>
              <a:t>wishes</a:t>
            </a:r>
            <a:r>
              <a:rPr lang="es-ES" sz="1800" dirty="0" smtClean="0"/>
              <a:t> </a:t>
            </a:r>
            <a:r>
              <a:rPr lang="es-ES" sz="1800" dirty="0" err="1" smtClean="0"/>
              <a:t>she</a:t>
            </a:r>
            <a:r>
              <a:rPr lang="es-ES" sz="1800" dirty="0" smtClean="0"/>
              <a:t> </a:t>
            </a:r>
            <a:r>
              <a:rPr lang="es-ES" sz="1800" dirty="0" err="1" smtClean="0"/>
              <a:t>could</a:t>
            </a:r>
            <a:r>
              <a:rPr lang="es-ES" sz="1800" dirty="0" smtClean="0"/>
              <a:t> </a:t>
            </a:r>
            <a:r>
              <a:rPr lang="es-ES" sz="1800" dirty="0" err="1" smtClean="0"/>
              <a:t>cook</a:t>
            </a:r>
            <a:r>
              <a:rPr lang="es-ES" sz="1800" dirty="0" smtClean="0"/>
              <a:t> </a:t>
            </a:r>
            <a:r>
              <a:rPr lang="es-ES" sz="1800" dirty="0" err="1" smtClean="0"/>
              <a:t>that</a:t>
            </a:r>
            <a:r>
              <a:rPr lang="es-ES" sz="1800" dirty="0" smtClean="0"/>
              <a:t> </a:t>
            </a:r>
            <a:r>
              <a:rPr lang="es-ES" sz="1800" dirty="0" err="1" smtClean="0"/>
              <a:t>dish</a:t>
            </a:r>
            <a:r>
              <a:rPr lang="es-ES" sz="1800" dirty="0" smtClean="0"/>
              <a:t>, </a:t>
            </a:r>
            <a:r>
              <a:rPr lang="es-ES" sz="1800" dirty="0" err="1" smtClean="0"/>
              <a:t>then</a:t>
            </a:r>
            <a:r>
              <a:rPr lang="es-ES" sz="1800" dirty="0" smtClean="0"/>
              <a:t> </a:t>
            </a:r>
            <a:r>
              <a:rPr lang="es-ES" sz="1800" dirty="0" err="1" smtClean="0"/>
              <a:t>my</a:t>
            </a:r>
            <a:r>
              <a:rPr lang="es-ES" sz="1800" dirty="0" smtClean="0"/>
              <a:t> </a:t>
            </a:r>
            <a:r>
              <a:rPr lang="es-ES" sz="1800" dirty="0" err="1" smtClean="0"/>
              <a:t>father</a:t>
            </a:r>
            <a:r>
              <a:rPr lang="es-ES" sz="1800" dirty="0" smtClean="0"/>
              <a:t> </a:t>
            </a:r>
            <a:r>
              <a:rPr lang="es-ES" sz="1800" dirty="0" err="1" smtClean="0"/>
              <a:t>would</a:t>
            </a:r>
            <a:r>
              <a:rPr lang="es-ES" sz="1800" dirty="0" smtClean="0"/>
              <a:t> </a:t>
            </a:r>
            <a:r>
              <a:rPr lang="es-ES" sz="1800" dirty="0" err="1" smtClean="0"/>
              <a:t>enjoy</a:t>
            </a:r>
            <a:r>
              <a:rPr lang="es-ES" sz="1800" dirty="0" smtClean="0"/>
              <a:t> </a:t>
            </a:r>
            <a:r>
              <a:rPr lang="es-ES" sz="1800" dirty="0" err="1" smtClean="0"/>
              <a:t>it</a:t>
            </a:r>
            <a:r>
              <a:rPr lang="es-ES" sz="1800" dirty="0" smtClean="0"/>
              <a:t> more </a:t>
            </a:r>
            <a:r>
              <a:rPr lang="es-ES" sz="1800" dirty="0" err="1" smtClean="0"/>
              <a:t>frequently</a:t>
            </a:r>
            <a:r>
              <a:rPr lang="es-ES" sz="1800" dirty="0" smtClean="0"/>
              <a:t>.</a:t>
            </a:r>
            <a:endParaRPr lang="es-ES" sz="1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>
            <a:off x="1763688" y="3867894"/>
            <a:ext cx="4464496" cy="72008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 smtClean="0">
                <a:solidFill>
                  <a:prstClr val="white"/>
                </a:solidFill>
              </a:rPr>
              <a:t>Wish</a:t>
            </a:r>
            <a:r>
              <a:rPr lang="es-ES" sz="1600" dirty="0" smtClean="0">
                <a:solidFill>
                  <a:prstClr val="white"/>
                </a:solidFill>
              </a:rPr>
              <a:t> + a </a:t>
            </a:r>
            <a:r>
              <a:rPr lang="es-ES" sz="1600" dirty="0" err="1" smtClean="0">
                <a:solidFill>
                  <a:prstClr val="white"/>
                </a:solidFill>
              </a:rPr>
              <a:t>sentence</a:t>
            </a:r>
            <a:r>
              <a:rPr lang="es-ES" sz="1600" dirty="0" smtClean="0">
                <a:solidFill>
                  <a:prstClr val="white"/>
                </a:solidFill>
              </a:rPr>
              <a:t> in simple </a:t>
            </a:r>
            <a:r>
              <a:rPr lang="es-ES" sz="1600" dirty="0" err="1" smtClean="0">
                <a:solidFill>
                  <a:prstClr val="white"/>
                </a:solidFill>
              </a:rPr>
              <a:t>past</a:t>
            </a:r>
            <a:endParaRPr lang="es-ES" sz="1600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60338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476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71600" y="1275606"/>
            <a:ext cx="5472608" cy="26914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900" dirty="0" smtClean="0"/>
              <a:t>I </a:t>
            </a:r>
            <a:r>
              <a:rPr lang="es-ES" sz="1900" dirty="0" err="1" smtClean="0"/>
              <a:t>wish</a:t>
            </a:r>
            <a:r>
              <a:rPr lang="es-ES" sz="1900" dirty="0" smtClean="0"/>
              <a:t> </a:t>
            </a:r>
            <a:r>
              <a:rPr lang="es-ES" sz="1900" dirty="0" err="1" smtClean="0"/>
              <a:t>life</a:t>
            </a:r>
            <a:r>
              <a:rPr lang="es-ES" sz="1900" dirty="0" smtClean="0"/>
              <a:t> </a:t>
            </a:r>
            <a:r>
              <a:rPr lang="es-ES" sz="1900" dirty="0" err="1" smtClean="0"/>
              <a:t>were</a:t>
            </a:r>
            <a:r>
              <a:rPr lang="es-ES" sz="1900" dirty="0" smtClean="0"/>
              <a:t> </a:t>
            </a:r>
            <a:r>
              <a:rPr lang="es-ES" sz="1900" dirty="0" err="1" smtClean="0"/>
              <a:t>not</a:t>
            </a:r>
            <a:r>
              <a:rPr lang="es-ES" sz="1900" dirty="0" smtClean="0"/>
              <a:t> so </a:t>
            </a:r>
            <a:r>
              <a:rPr lang="es-ES" sz="1900" dirty="0" err="1" smtClean="0"/>
              <a:t>complicated</a:t>
            </a:r>
            <a:r>
              <a:rPr lang="es-ES" sz="1900" dirty="0" smtClean="0"/>
              <a:t>.</a:t>
            </a:r>
            <a:endParaRPr lang="es-ES" sz="1900" dirty="0" smtClean="0"/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err="1"/>
              <a:t>You</a:t>
            </a:r>
            <a:r>
              <a:rPr lang="es-ES" sz="1900" dirty="0"/>
              <a:t> </a:t>
            </a:r>
            <a:r>
              <a:rPr lang="es-ES" sz="1900" dirty="0" err="1"/>
              <a:t>wish</a:t>
            </a:r>
            <a:r>
              <a:rPr lang="es-ES" sz="1900" dirty="0"/>
              <a:t> </a:t>
            </a:r>
            <a:r>
              <a:rPr lang="es-ES" sz="1900" dirty="0" err="1"/>
              <a:t>your</a:t>
            </a:r>
            <a:r>
              <a:rPr lang="es-ES" sz="1900" dirty="0"/>
              <a:t> </a:t>
            </a:r>
            <a:r>
              <a:rPr lang="es-ES" sz="1900" dirty="0" err="1"/>
              <a:t>sister</a:t>
            </a:r>
            <a:r>
              <a:rPr lang="es-ES" sz="1900" dirty="0"/>
              <a:t> </a:t>
            </a:r>
            <a:r>
              <a:rPr lang="es-ES" sz="1900" dirty="0" err="1"/>
              <a:t>were</a:t>
            </a:r>
            <a:r>
              <a:rPr lang="es-ES" sz="1900" dirty="0"/>
              <a:t> </a:t>
            </a:r>
            <a:r>
              <a:rPr lang="es-ES" sz="1900" dirty="0" err="1"/>
              <a:t>here</a:t>
            </a:r>
            <a:r>
              <a:rPr lang="es-ES" sz="1900" dirty="0"/>
              <a:t>. </a:t>
            </a:r>
            <a:r>
              <a:rPr lang="es-ES" sz="1900" dirty="0" err="1"/>
              <a:t>Maybe</a:t>
            </a:r>
            <a:r>
              <a:rPr lang="es-ES" sz="1900" dirty="0"/>
              <a:t> </a:t>
            </a:r>
            <a:r>
              <a:rPr lang="es-ES" sz="1900" dirty="0" err="1"/>
              <a:t>she</a:t>
            </a:r>
            <a:r>
              <a:rPr lang="es-ES" sz="1900" dirty="0"/>
              <a:t> </a:t>
            </a:r>
            <a:r>
              <a:rPr lang="es-ES" sz="1900" dirty="0" err="1"/>
              <a:t>could</a:t>
            </a:r>
            <a:r>
              <a:rPr lang="es-ES" sz="1900" dirty="0"/>
              <a:t> come </a:t>
            </a:r>
            <a:r>
              <a:rPr lang="es-ES" sz="1900" dirty="0" err="1"/>
              <a:t>by</a:t>
            </a:r>
            <a:r>
              <a:rPr lang="es-ES" sz="1900" dirty="0"/>
              <a:t> </a:t>
            </a:r>
            <a:r>
              <a:rPr lang="es-ES" sz="1900" dirty="0" err="1"/>
              <a:t>next</a:t>
            </a:r>
            <a:r>
              <a:rPr lang="es-ES" sz="1900" dirty="0"/>
              <a:t> </a:t>
            </a:r>
            <a:r>
              <a:rPr lang="es-ES" sz="1900" dirty="0" err="1" smtClean="0"/>
              <a:t>holidays</a:t>
            </a:r>
            <a:r>
              <a:rPr lang="es-ES" sz="1900" dirty="0" smtClean="0"/>
              <a:t>.</a:t>
            </a:r>
            <a:endParaRPr lang="es-ES" sz="1900" dirty="0" smtClean="0"/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err="1"/>
              <a:t>My</a:t>
            </a:r>
            <a:r>
              <a:rPr lang="es-ES" sz="1900" dirty="0"/>
              <a:t> </a:t>
            </a:r>
            <a:r>
              <a:rPr lang="es-ES" sz="1900" dirty="0" err="1"/>
              <a:t>parents</a:t>
            </a:r>
            <a:r>
              <a:rPr lang="es-ES" sz="1900" dirty="0"/>
              <a:t> </a:t>
            </a:r>
            <a:r>
              <a:rPr lang="es-ES" sz="1900" dirty="0" err="1"/>
              <a:t>wish</a:t>
            </a:r>
            <a:r>
              <a:rPr lang="es-ES" sz="1900" dirty="0"/>
              <a:t> I </a:t>
            </a:r>
            <a:r>
              <a:rPr lang="es-ES" sz="1900" dirty="0" err="1"/>
              <a:t>were</a:t>
            </a:r>
            <a:r>
              <a:rPr lang="es-ES" sz="1900" dirty="0"/>
              <a:t> a doctor, </a:t>
            </a:r>
            <a:r>
              <a:rPr lang="es-ES" sz="1900" dirty="0" err="1"/>
              <a:t>but</a:t>
            </a:r>
            <a:r>
              <a:rPr lang="es-ES" sz="1900" dirty="0"/>
              <a:t> I </a:t>
            </a:r>
            <a:r>
              <a:rPr lang="es-ES" sz="1900" dirty="0" err="1"/>
              <a:t>love</a:t>
            </a:r>
            <a:r>
              <a:rPr lang="es-ES" sz="1900" dirty="0"/>
              <a:t> art </a:t>
            </a:r>
            <a:r>
              <a:rPr lang="es-ES" sz="1900" dirty="0" err="1"/>
              <a:t>instead</a:t>
            </a:r>
            <a:r>
              <a:rPr lang="es-ES" sz="1900" dirty="0"/>
              <a:t>.</a:t>
            </a:r>
            <a:endParaRPr lang="es-ES" sz="1900" dirty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endParaRPr lang="es-ES" sz="1800" dirty="0" smtClean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AutoShape 4" descr="Resultado de imagen para honest politicia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115616" y="339501"/>
            <a:ext cx="5040560" cy="576065"/>
          </a:xfrm>
        </p:spPr>
        <p:txBody>
          <a:bodyPr>
            <a:noAutofit/>
          </a:bodyPr>
          <a:lstStyle/>
          <a:p>
            <a:r>
              <a:rPr lang="es-ES" sz="3600" b="1" dirty="0" err="1" smtClean="0">
                <a:latin typeface="+mn-lt"/>
                <a:cs typeface="Times New Roman" pitchFamily="18" charset="0"/>
              </a:rPr>
              <a:t>Wish</a:t>
            </a:r>
            <a:r>
              <a:rPr lang="es-ES" sz="3600" b="1" dirty="0" smtClean="0">
                <a:latin typeface="+mn-lt"/>
                <a:cs typeface="Times New Roman" pitchFamily="18" charset="0"/>
              </a:rPr>
              <a:t> and </a:t>
            </a:r>
            <a:r>
              <a:rPr lang="es-ES" sz="3600" b="1" dirty="0" err="1" smtClean="0">
                <a:latin typeface="+mn-lt"/>
                <a:cs typeface="Times New Roman" pitchFamily="18" charset="0"/>
              </a:rPr>
              <a:t>the</a:t>
            </a:r>
            <a:r>
              <a:rPr lang="es-ES" sz="36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3600" b="1" dirty="0" err="1" smtClean="0">
                <a:latin typeface="+mn-lt"/>
                <a:cs typeface="Times New Roman" pitchFamily="18" charset="0"/>
              </a:rPr>
              <a:t>verb</a:t>
            </a:r>
            <a:r>
              <a:rPr lang="es-ES" sz="3600" b="1" dirty="0" smtClean="0">
                <a:latin typeface="+mn-lt"/>
                <a:cs typeface="Times New Roman" pitchFamily="18" charset="0"/>
              </a:rPr>
              <a:t> BE</a:t>
            </a:r>
            <a:endParaRPr lang="es-ES" sz="3600" b="1" dirty="0">
              <a:latin typeface="+mn-lt"/>
              <a:cs typeface="Times New Roman" pitchFamily="18" charset="0"/>
            </a:endParaRPr>
          </a:p>
        </p:txBody>
      </p:sp>
      <p:sp>
        <p:nvSpPr>
          <p:cNvPr id="10" name="9 Elipse"/>
          <p:cNvSpPr/>
          <p:nvPr/>
        </p:nvSpPr>
        <p:spPr>
          <a:xfrm>
            <a:off x="6012160" y="411510"/>
            <a:ext cx="2765178" cy="136815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 smtClean="0"/>
              <a:t>Wis</a:t>
            </a:r>
            <a:r>
              <a:rPr lang="es-ES" sz="1600" dirty="0" err="1" smtClean="0"/>
              <a:t>h</a:t>
            </a:r>
            <a:r>
              <a:rPr lang="es-ES" sz="1600" dirty="0" smtClean="0"/>
              <a:t> + </a:t>
            </a:r>
            <a:r>
              <a:rPr lang="es-ES" sz="1600" dirty="0" err="1" smtClean="0"/>
              <a:t>were</a:t>
            </a:r>
            <a:r>
              <a:rPr lang="es-ES" sz="1600" dirty="0" smtClean="0"/>
              <a:t> </a:t>
            </a:r>
            <a:r>
              <a:rPr lang="es-ES" sz="1600" dirty="0" err="1" smtClean="0"/>
              <a:t>for</a:t>
            </a:r>
            <a:r>
              <a:rPr lang="es-ES" sz="1600" dirty="0" smtClean="0"/>
              <a:t> </a:t>
            </a:r>
            <a:r>
              <a:rPr lang="es-ES" sz="1600" dirty="0" err="1" smtClean="0"/>
              <a:t>all</a:t>
            </a:r>
            <a:r>
              <a:rPr lang="es-ES" sz="1600" dirty="0" smtClean="0"/>
              <a:t> </a:t>
            </a:r>
            <a:r>
              <a:rPr lang="es-ES" sz="1600" dirty="0" err="1" smtClean="0"/>
              <a:t>subjects</a:t>
            </a:r>
            <a:endParaRPr lang="es-ES" sz="1600" dirty="0" smtClean="0"/>
          </a:p>
          <a:p>
            <a:pPr algn="ctr"/>
            <a:r>
              <a:rPr lang="es-ES" sz="1600" dirty="0" smtClean="0"/>
              <a:t>NEVER  use </a:t>
            </a:r>
            <a:r>
              <a:rPr lang="es-ES" sz="1600" dirty="0" err="1" smtClean="0"/>
              <a:t>was</a:t>
            </a:r>
            <a:endParaRPr lang="es-E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507854"/>
            <a:ext cx="1656184" cy="134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56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339502"/>
            <a:ext cx="4752528" cy="576064"/>
          </a:xfrm>
        </p:spPr>
        <p:txBody>
          <a:bodyPr>
            <a:noAutofit/>
          </a:bodyPr>
          <a:lstStyle/>
          <a:p>
            <a:r>
              <a:rPr lang="es-ES" sz="3200" b="1" dirty="0" err="1" smtClean="0">
                <a:latin typeface="+mn-lt"/>
                <a:cs typeface="Times New Roman" pitchFamily="18" charset="0"/>
              </a:rPr>
              <a:t>Negative</a:t>
            </a:r>
            <a:r>
              <a:rPr lang="es-ES" sz="32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3200" b="1" dirty="0" err="1" smtClean="0">
                <a:latin typeface="+mn-lt"/>
                <a:cs typeface="Times New Roman" pitchFamily="18" charset="0"/>
              </a:rPr>
              <a:t>wishes</a:t>
            </a:r>
            <a:endParaRPr lang="es-ES" sz="32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584" y="960437"/>
            <a:ext cx="5688632" cy="34115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900" dirty="0" err="1"/>
              <a:t>People</a:t>
            </a:r>
            <a:r>
              <a:rPr lang="es-ES" sz="1900" dirty="0"/>
              <a:t> </a:t>
            </a:r>
            <a:r>
              <a:rPr lang="es-ES" sz="1900" dirty="0" err="1"/>
              <a:t>wish</a:t>
            </a:r>
            <a:r>
              <a:rPr lang="es-ES" sz="1900" dirty="0"/>
              <a:t> </a:t>
            </a:r>
            <a:r>
              <a:rPr lang="es-ES" sz="1900" dirty="0" err="1"/>
              <a:t>their</a:t>
            </a:r>
            <a:r>
              <a:rPr lang="es-ES" sz="1900" dirty="0"/>
              <a:t> </a:t>
            </a:r>
            <a:r>
              <a:rPr lang="es-ES" sz="1900" dirty="0" err="1"/>
              <a:t>governmet</a:t>
            </a:r>
            <a:r>
              <a:rPr lang="es-ES" sz="1900" dirty="0"/>
              <a:t> </a:t>
            </a:r>
            <a:r>
              <a:rPr lang="es-ES" sz="1900" dirty="0" err="1"/>
              <a:t>weren’t</a:t>
            </a:r>
            <a:r>
              <a:rPr lang="es-ES" sz="1900" dirty="0"/>
              <a:t> so </a:t>
            </a:r>
            <a:r>
              <a:rPr lang="es-ES" sz="1900" dirty="0" err="1" smtClean="0"/>
              <a:t>corrupt</a:t>
            </a:r>
            <a:r>
              <a:rPr lang="es-ES" sz="1900" dirty="0" smtClean="0"/>
              <a:t>.</a:t>
            </a:r>
            <a:endParaRPr lang="es-ES" sz="1900" dirty="0" smtClean="0"/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Your</a:t>
            </a:r>
            <a:r>
              <a:rPr lang="es-ES" sz="1900" dirty="0" smtClean="0"/>
              <a:t> </a:t>
            </a:r>
            <a:r>
              <a:rPr lang="es-ES" sz="1900" dirty="0" err="1" smtClean="0"/>
              <a:t>father</a:t>
            </a:r>
            <a:r>
              <a:rPr lang="es-ES" sz="1900" dirty="0" smtClean="0"/>
              <a:t> </a:t>
            </a:r>
            <a:r>
              <a:rPr lang="es-ES" sz="1900" dirty="0" err="1" smtClean="0"/>
              <a:t>wishes</a:t>
            </a:r>
            <a:r>
              <a:rPr lang="es-ES" sz="1900" dirty="0" smtClean="0"/>
              <a:t> I </a:t>
            </a:r>
            <a:r>
              <a:rPr lang="es-ES" sz="1900" dirty="0" err="1" smtClean="0"/>
              <a:t>weren’t</a:t>
            </a:r>
            <a:r>
              <a:rPr lang="es-ES" sz="1900" dirty="0" smtClean="0"/>
              <a:t> </a:t>
            </a:r>
            <a:r>
              <a:rPr lang="es-ES" sz="1900" dirty="0" err="1" smtClean="0"/>
              <a:t>your</a:t>
            </a:r>
            <a:r>
              <a:rPr lang="es-ES" sz="1900" dirty="0" smtClean="0"/>
              <a:t> </a:t>
            </a:r>
            <a:r>
              <a:rPr lang="es-ES" sz="1900" dirty="0" err="1" smtClean="0"/>
              <a:t>best</a:t>
            </a:r>
            <a:r>
              <a:rPr lang="es-ES" sz="1900" dirty="0" smtClean="0"/>
              <a:t> </a:t>
            </a:r>
            <a:r>
              <a:rPr lang="es-ES" sz="1900" dirty="0" err="1" smtClean="0"/>
              <a:t>friend</a:t>
            </a:r>
            <a:r>
              <a:rPr lang="es-ES" sz="1900" dirty="0" smtClean="0"/>
              <a:t>, </a:t>
            </a:r>
            <a:r>
              <a:rPr lang="es-ES" sz="1900" dirty="0" err="1" smtClean="0"/>
              <a:t>but</a:t>
            </a:r>
            <a:r>
              <a:rPr lang="es-ES" sz="1900" dirty="0" smtClean="0"/>
              <a:t> he </a:t>
            </a:r>
            <a:r>
              <a:rPr lang="es-ES" sz="1900" dirty="0" err="1" smtClean="0"/>
              <a:t>can’t</a:t>
            </a:r>
            <a:r>
              <a:rPr lang="es-ES" sz="1900" dirty="0" smtClean="0"/>
              <a:t> </a:t>
            </a:r>
            <a:r>
              <a:rPr lang="es-ES" sz="1900" dirty="0" err="1" smtClean="0"/>
              <a:t>change</a:t>
            </a:r>
            <a:r>
              <a:rPr lang="es-ES" sz="1900" dirty="0" smtClean="0"/>
              <a:t> </a:t>
            </a:r>
            <a:r>
              <a:rPr lang="es-ES" sz="1900" dirty="0" err="1" smtClean="0"/>
              <a:t>that</a:t>
            </a:r>
            <a:r>
              <a:rPr lang="es-ES" sz="1900" dirty="0" smtClean="0"/>
              <a:t>.</a:t>
            </a:r>
            <a:endParaRPr lang="es-ES" sz="1900" dirty="0" smtClean="0"/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/>
              <a:t>I </a:t>
            </a:r>
            <a:r>
              <a:rPr lang="es-ES" sz="1900" dirty="0" err="1"/>
              <a:t>wish</a:t>
            </a:r>
            <a:r>
              <a:rPr lang="es-ES" sz="1900" dirty="0"/>
              <a:t> </a:t>
            </a:r>
            <a:r>
              <a:rPr lang="es-ES" sz="1900" dirty="0" err="1"/>
              <a:t>you</a:t>
            </a:r>
            <a:r>
              <a:rPr lang="es-ES" sz="1900" dirty="0"/>
              <a:t> </a:t>
            </a:r>
            <a:r>
              <a:rPr lang="es-ES" sz="1900" dirty="0" err="1"/>
              <a:t>didn’t</a:t>
            </a:r>
            <a:r>
              <a:rPr lang="es-ES" sz="1900" dirty="0"/>
              <a:t> </a:t>
            </a:r>
            <a:r>
              <a:rPr lang="es-ES" sz="1900" dirty="0" err="1"/>
              <a:t>leave</a:t>
            </a:r>
            <a:r>
              <a:rPr lang="es-ES" sz="1900" dirty="0"/>
              <a:t> </a:t>
            </a:r>
            <a:r>
              <a:rPr lang="es-ES" sz="1900" dirty="0" err="1"/>
              <a:t>today</a:t>
            </a:r>
            <a:r>
              <a:rPr lang="es-ES" sz="1900" dirty="0"/>
              <a:t>. </a:t>
            </a:r>
            <a:r>
              <a:rPr lang="es-ES" sz="1900" dirty="0" err="1"/>
              <a:t>I’m</a:t>
            </a:r>
            <a:r>
              <a:rPr lang="es-ES" sz="1900" dirty="0"/>
              <a:t> </a:t>
            </a:r>
            <a:r>
              <a:rPr lang="es-ES" sz="1900" dirty="0" err="1"/>
              <a:t>going</a:t>
            </a:r>
            <a:r>
              <a:rPr lang="es-ES" sz="1900" dirty="0"/>
              <a:t> </a:t>
            </a:r>
            <a:r>
              <a:rPr lang="es-ES" sz="1900" dirty="0" err="1"/>
              <a:t>to</a:t>
            </a:r>
            <a:r>
              <a:rPr lang="es-ES" sz="1900" dirty="0"/>
              <a:t> miss </a:t>
            </a:r>
            <a:r>
              <a:rPr lang="es-ES" sz="1900" dirty="0" err="1"/>
              <a:t>you</a:t>
            </a:r>
            <a:r>
              <a:rPr lang="es-ES" sz="1900" dirty="0"/>
              <a:t> a </a:t>
            </a:r>
            <a:r>
              <a:rPr lang="es-ES" sz="1900" dirty="0" err="1"/>
              <a:t>lot</a:t>
            </a:r>
            <a:r>
              <a:rPr lang="es-ES" sz="1900" dirty="0"/>
              <a:t>.</a:t>
            </a:r>
            <a:endParaRPr lang="es-ES" sz="1900" dirty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endParaRPr lang="es-ES" sz="1800" dirty="0" smtClean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3 Elipse"/>
          <p:cNvSpPr/>
          <p:nvPr/>
        </p:nvSpPr>
        <p:spPr>
          <a:xfrm>
            <a:off x="510678" y="3903406"/>
            <a:ext cx="3485258" cy="75657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 smtClean="0"/>
              <a:t>Wish</a:t>
            </a:r>
            <a:r>
              <a:rPr lang="es-ES" sz="1600" dirty="0" smtClean="0"/>
              <a:t> + a </a:t>
            </a:r>
            <a:r>
              <a:rPr lang="es-ES" sz="1600" dirty="0" err="1" smtClean="0"/>
              <a:t>negative</a:t>
            </a:r>
            <a:r>
              <a:rPr lang="es-ES" sz="1600" dirty="0" smtClean="0"/>
              <a:t> </a:t>
            </a:r>
            <a:r>
              <a:rPr lang="es-ES" sz="1600" dirty="0" err="1" smtClean="0"/>
              <a:t>sentence</a:t>
            </a:r>
            <a:endParaRPr lang="es-ES" sz="1600" dirty="0"/>
          </a:p>
        </p:txBody>
      </p:sp>
      <p:sp>
        <p:nvSpPr>
          <p:cNvPr id="7" name="AutoShape 4" descr="Resultado de imagen para honest politicia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5819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07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339502"/>
            <a:ext cx="4896544" cy="648072"/>
          </a:xfrm>
        </p:spPr>
        <p:txBody>
          <a:bodyPr>
            <a:noAutofit/>
          </a:bodyPr>
          <a:lstStyle/>
          <a:p>
            <a:r>
              <a:rPr lang="es-ES" sz="3600" b="1" dirty="0" err="1" smtClean="0">
                <a:latin typeface="+mn-lt"/>
                <a:cs typeface="Times New Roman" pitchFamily="18" charset="0"/>
              </a:rPr>
              <a:t>Hypotethical</a:t>
            </a:r>
            <a:r>
              <a:rPr lang="es-ES" sz="36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3600" b="1" dirty="0" err="1" smtClean="0">
                <a:latin typeface="+mn-lt"/>
                <a:cs typeface="Times New Roman" pitchFamily="18" charset="0"/>
              </a:rPr>
              <a:t>situations</a:t>
            </a:r>
            <a:endParaRPr lang="es-ES" sz="36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584" y="960437"/>
            <a:ext cx="5688632" cy="34115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900" dirty="0" err="1"/>
              <a:t>If</a:t>
            </a:r>
            <a:r>
              <a:rPr lang="es-ES" sz="1900" dirty="0"/>
              <a:t> </a:t>
            </a:r>
            <a:r>
              <a:rPr lang="es-ES" sz="1900" dirty="0" err="1"/>
              <a:t>people</a:t>
            </a:r>
            <a:r>
              <a:rPr lang="es-ES" sz="1900" dirty="0"/>
              <a:t> </a:t>
            </a:r>
            <a:r>
              <a:rPr lang="es-ES" sz="1900" dirty="0" err="1"/>
              <a:t>obeyed</a:t>
            </a:r>
            <a:r>
              <a:rPr lang="es-ES" sz="1900" dirty="0"/>
              <a:t> </a:t>
            </a:r>
            <a:r>
              <a:rPr lang="es-ES" sz="1900" dirty="0" err="1"/>
              <a:t>traffic</a:t>
            </a:r>
            <a:r>
              <a:rPr lang="es-ES" sz="1900" dirty="0"/>
              <a:t> rules, </a:t>
            </a:r>
            <a:r>
              <a:rPr lang="es-ES" sz="1900" dirty="0" err="1"/>
              <a:t>there</a:t>
            </a:r>
            <a:r>
              <a:rPr lang="es-ES" sz="1900" dirty="0"/>
              <a:t> </a:t>
            </a:r>
            <a:r>
              <a:rPr lang="es-ES" sz="1900" dirty="0" err="1"/>
              <a:t>would</a:t>
            </a:r>
            <a:r>
              <a:rPr lang="es-ES" sz="1900" dirty="0"/>
              <a:t> be </a:t>
            </a:r>
            <a:r>
              <a:rPr lang="es-ES" sz="1900" dirty="0" err="1"/>
              <a:t>less</a:t>
            </a:r>
            <a:r>
              <a:rPr lang="es-ES" sz="1900" dirty="0"/>
              <a:t> </a:t>
            </a:r>
            <a:r>
              <a:rPr lang="es-ES" sz="1900" dirty="0" err="1"/>
              <a:t>accidents</a:t>
            </a:r>
            <a:r>
              <a:rPr lang="es-ES" sz="1900" dirty="0"/>
              <a:t> </a:t>
            </a:r>
            <a:r>
              <a:rPr lang="es-ES" sz="1900" dirty="0" err="1"/>
              <a:t>on</a:t>
            </a:r>
            <a:r>
              <a:rPr lang="es-ES" sz="1900" dirty="0"/>
              <a:t> </a:t>
            </a:r>
            <a:r>
              <a:rPr lang="es-ES" sz="1900" dirty="0" err="1"/>
              <a:t>the</a:t>
            </a:r>
            <a:r>
              <a:rPr lang="es-ES" sz="1900" dirty="0"/>
              <a:t> </a:t>
            </a:r>
            <a:r>
              <a:rPr lang="es-ES" sz="1900" dirty="0" err="1" smtClean="0"/>
              <a:t>streets</a:t>
            </a:r>
            <a:r>
              <a:rPr lang="es-ES" sz="1900" dirty="0" smtClean="0"/>
              <a:t>.</a:t>
            </a:r>
            <a:endParaRPr lang="es-ES" sz="1900" dirty="0" smtClean="0"/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err="1"/>
              <a:t>If</a:t>
            </a:r>
            <a:r>
              <a:rPr lang="es-ES" sz="1900" dirty="0"/>
              <a:t> </a:t>
            </a:r>
            <a:r>
              <a:rPr lang="es-ES" sz="1900" dirty="0" err="1"/>
              <a:t>my</a:t>
            </a:r>
            <a:r>
              <a:rPr lang="es-ES" sz="1900" dirty="0"/>
              <a:t> </a:t>
            </a:r>
            <a:r>
              <a:rPr lang="es-ES" sz="1900" dirty="0" err="1"/>
              <a:t>father</a:t>
            </a:r>
            <a:r>
              <a:rPr lang="es-ES" sz="1900" dirty="0"/>
              <a:t> </a:t>
            </a:r>
            <a:r>
              <a:rPr lang="es-ES" sz="1900" dirty="0" err="1"/>
              <a:t>had</a:t>
            </a:r>
            <a:r>
              <a:rPr lang="es-ES" sz="1900" dirty="0"/>
              <a:t> more free time, </a:t>
            </a:r>
            <a:r>
              <a:rPr lang="es-ES" sz="1900" dirty="0" err="1"/>
              <a:t>we</a:t>
            </a:r>
            <a:r>
              <a:rPr lang="es-ES" sz="1900" dirty="0"/>
              <a:t> </a:t>
            </a:r>
            <a:r>
              <a:rPr lang="es-ES" sz="1900" dirty="0" err="1"/>
              <a:t>would</a:t>
            </a:r>
            <a:r>
              <a:rPr lang="es-ES" sz="1900" dirty="0"/>
              <a:t> </a:t>
            </a:r>
            <a:r>
              <a:rPr lang="es-ES" sz="1900" dirty="0" err="1"/>
              <a:t>go</a:t>
            </a:r>
            <a:r>
              <a:rPr lang="es-ES" sz="1900" dirty="0"/>
              <a:t> </a:t>
            </a:r>
            <a:r>
              <a:rPr lang="es-ES" sz="1900" dirty="0" err="1"/>
              <a:t>out</a:t>
            </a:r>
            <a:r>
              <a:rPr lang="es-ES" sz="1900" dirty="0"/>
              <a:t> more </a:t>
            </a:r>
            <a:r>
              <a:rPr lang="es-ES" sz="1900" dirty="0" err="1"/>
              <a:t>often</a:t>
            </a:r>
            <a:r>
              <a:rPr lang="es-ES" sz="1900" dirty="0"/>
              <a:t>.</a:t>
            </a:r>
            <a:endParaRPr lang="es-ES" sz="1900" dirty="0" smtClean="0"/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My</a:t>
            </a:r>
            <a:r>
              <a:rPr lang="es-ES" sz="1900" dirty="0" smtClean="0"/>
              <a:t> </a:t>
            </a:r>
            <a:r>
              <a:rPr lang="es-ES" sz="1900" dirty="0" err="1" smtClean="0"/>
              <a:t>parents</a:t>
            </a:r>
            <a:r>
              <a:rPr lang="es-ES" sz="1900" dirty="0" smtClean="0"/>
              <a:t> </a:t>
            </a:r>
            <a:r>
              <a:rPr lang="es-ES" sz="1900" dirty="0" err="1" smtClean="0"/>
              <a:t>would</a:t>
            </a:r>
            <a:r>
              <a:rPr lang="es-ES" sz="1900" dirty="0" smtClean="0"/>
              <a:t> be </a:t>
            </a:r>
            <a:r>
              <a:rPr lang="es-ES" sz="1900" dirty="0" err="1" smtClean="0"/>
              <a:t>happier</a:t>
            </a:r>
            <a:r>
              <a:rPr lang="es-ES" sz="1900" dirty="0" smtClean="0"/>
              <a:t> </a:t>
            </a:r>
            <a:r>
              <a:rPr lang="es-ES" sz="1900" dirty="0" err="1" smtClean="0"/>
              <a:t>if</a:t>
            </a:r>
            <a:r>
              <a:rPr lang="es-ES" sz="1900" dirty="0" smtClean="0"/>
              <a:t> </a:t>
            </a:r>
            <a:r>
              <a:rPr lang="es-ES" sz="1900" dirty="0" err="1" smtClean="0"/>
              <a:t>they</a:t>
            </a:r>
            <a:r>
              <a:rPr lang="es-ES" sz="1900" dirty="0" smtClean="0"/>
              <a:t> </a:t>
            </a:r>
            <a:r>
              <a:rPr lang="es-ES" sz="1900" dirty="0" err="1" smtClean="0"/>
              <a:t>passed</a:t>
            </a:r>
            <a:r>
              <a:rPr lang="es-ES" sz="1900" dirty="0" smtClean="0"/>
              <a:t> more time </a:t>
            </a:r>
            <a:r>
              <a:rPr lang="es-ES" sz="1900" dirty="0" err="1" smtClean="0"/>
              <a:t>together</a:t>
            </a:r>
            <a:r>
              <a:rPr lang="es-ES" sz="1900" dirty="0" smtClean="0"/>
              <a:t>.</a:t>
            </a:r>
            <a:endParaRPr lang="es-ES" sz="1900" dirty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endParaRPr lang="es-ES" sz="1800" dirty="0" smtClean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3 Elipse"/>
          <p:cNvSpPr/>
          <p:nvPr/>
        </p:nvSpPr>
        <p:spPr>
          <a:xfrm>
            <a:off x="510678" y="3903406"/>
            <a:ext cx="3917306" cy="75657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 smtClean="0"/>
              <a:t>If</a:t>
            </a:r>
            <a:r>
              <a:rPr lang="es-ES" sz="1600" dirty="0" smtClean="0"/>
              <a:t> + simple </a:t>
            </a:r>
            <a:r>
              <a:rPr lang="es-ES" sz="1600" dirty="0" err="1" smtClean="0"/>
              <a:t>past</a:t>
            </a:r>
            <a:r>
              <a:rPr lang="es-ES" sz="1600" dirty="0" smtClean="0"/>
              <a:t> </a:t>
            </a:r>
            <a:r>
              <a:rPr lang="es-ES" sz="1600" dirty="0" err="1" smtClean="0"/>
              <a:t>sentences</a:t>
            </a:r>
            <a:endParaRPr lang="es-ES" sz="1600" dirty="0" smtClean="0"/>
          </a:p>
          <a:p>
            <a:pPr algn="ctr"/>
            <a:r>
              <a:rPr lang="es-ES" sz="1600" dirty="0" err="1" smtClean="0"/>
              <a:t>Would</a:t>
            </a:r>
            <a:r>
              <a:rPr lang="es-ES" sz="1600" dirty="0" smtClean="0"/>
              <a:t> </a:t>
            </a:r>
            <a:r>
              <a:rPr lang="es-ES" sz="1600" dirty="0" err="1" smtClean="0"/>
              <a:t>for</a:t>
            </a:r>
            <a:r>
              <a:rPr lang="es-ES" sz="1600" dirty="0" smtClean="0"/>
              <a:t> </a:t>
            </a:r>
            <a:r>
              <a:rPr lang="es-ES" sz="1600" dirty="0" err="1" smtClean="0"/>
              <a:t>resulting</a:t>
            </a:r>
            <a:r>
              <a:rPr lang="es-ES" sz="1600" dirty="0" smtClean="0"/>
              <a:t> </a:t>
            </a:r>
            <a:r>
              <a:rPr lang="es-ES" sz="1600" dirty="0" err="1" smtClean="0"/>
              <a:t>clauses</a:t>
            </a:r>
            <a:endParaRPr lang="es-ES" sz="1600" dirty="0"/>
          </a:p>
        </p:txBody>
      </p:sp>
      <p:sp>
        <p:nvSpPr>
          <p:cNvPr id="7" name="AutoShape 4" descr="Resultado de imagen para honest politicia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2738"/>
            <a:ext cx="252412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07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71600" y="1131590"/>
            <a:ext cx="5616624" cy="25922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900" dirty="0" smtClean="0"/>
              <a:t>I </a:t>
            </a:r>
            <a:r>
              <a:rPr lang="es-ES" sz="1900" dirty="0" err="1" smtClean="0"/>
              <a:t>this</a:t>
            </a:r>
            <a:r>
              <a:rPr lang="es-ES" sz="1900" dirty="0" smtClean="0"/>
              <a:t> </a:t>
            </a:r>
            <a:r>
              <a:rPr lang="es-ES" sz="1900" dirty="0" err="1" smtClean="0"/>
              <a:t>neihbourhood</a:t>
            </a:r>
            <a:r>
              <a:rPr lang="es-ES" sz="1900" dirty="0" smtClean="0"/>
              <a:t> </a:t>
            </a:r>
            <a:r>
              <a:rPr lang="es-ES" sz="1900" dirty="0" err="1" smtClean="0"/>
              <a:t>were</a:t>
            </a:r>
            <a:r>
              <a:rPr lang="es-ES" sz="1900" dirty="0"/>
              <a:t> </a:t>
            </a:r>
            <a:r>
              <a:rPr lang="es-ES" sz="1900" dirty="0" err="1" smtClean="0"/>
              <a:t>safer</a:t>
            </a:r>
            <a:r>
              <a:rPr lang="es-ES" sz="1900" dirty="0" smtClean="0"/>
              <a:t>, </a:t>
            </a:r>
            <a:r>
              <a:rPr lang="es-ES" sz="1900" dirty="0" err="1" smtClean="0"/>
              <a:t>we</a:t>
            </a:r>
            <a:r>
              <a:rPr lang="es-ES" sz="1900" dirty="0" smtClean="0"/>
              <a:t> </a:t>
            </a:r>
            <a:r>
              <a:rPr lang="es-ES" sz="1900" dirty="0" err="1" smtClean="0"/>
              <a:t>wouldn’t</a:t>
            </a:r>
            <a:r>
              <a:rPr lang="es-ES" sz="1900" dirty="0" smtClean="0"/>
              <a:t> </a:t>
            </a:r>
            <a:r>
              <a:rPr lang="es-ES" sz="1900" dirty="0" err="1" smtClean="0"/>
              <a:t>have</a:t>
            </a:r>
            <a:r>
              <a:rPr lang="es-ES" sz="1900" dirty="0" smtClean="0"/>
              <a:t> </a:t>
            </a:r>
            <a:r>
              <a:rPr lang="es-ES" sz="1900" dirty="0" err="1" smtClean="0"/>
              <a:t>to</a:t>
            </a:r>
            <a:r>
              <a:rPr lang="es-ES" sz="1900" dirty="0" smtClean="0"/>
              <a:t> </a:t>
            </a:r>
            <a:r>
              <a:rPr lang="es-ES" sz="1900" dirty="0" err="1" smtClean="0"/>
              <a:t>move</a:t>
            </a:r>
            <a:r>
              <a:rPr lang="es-ES" sz="1900" dirty="0" smtClean="0"/>
              <a:t>.</a:t>
            </a:r>
            <a:endParaRPr lang="es-ES" sz="1900" dirty="0" smtClean="0"/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smtClean="0"/>
              <a:t>I </a:t>
            </a:r>
            <a:r>
              <a:rPr lang="es-ES" sz="1900" dirty="0" err="1" smtClean="0"/>
              <a:t>could</a:t>
            </a:r>
            <a:r>
              <a:rPr lang="es-ES" sz="1900" dirty="0" smtClean="0"/>
              <a:t> </a:t>
            </a:r>
            <a:r>
              <a:rPr lang="es-ES" sz="1900" dirty="0" err="1" smtClean="0"/>
              <a:t>spend</a:t>
            </a:r>
            <a:r>
              <a:rPr lang="es-ES" sz="1900" dirty="0" smtClean="0"/>
              <a:t> </a:t>
            </a:r>
            <a:r>
              <a:rPr lang="es-ES" sz="1900" dirty="0" err="1" smtClean="0"/>
              <a:t>some</a:t>
            </a:r>
            <a:r>
              <a:rPr lang="es-ES" sz="1900" dirty="0" smtClean="0"/>
              <a:t> time </a:t>
            </a:r>
            <a:r>
              <a:rPr lang="es-ES" sz="1900" dirty="0" err="1" smtClean="0"/>
              <a:t>with</a:t>
            </a:r>
            <a:r>
              <a:rPr lang="es-ES" sz="1900" dirty="0" smtClean="0"/>
              <a:t> </a:t>
            </a:r>
            <a:r>
              <a:rPr lang="es-ES" sz="1900" dirty="0" err="1" smtClean="0"/>
              <a:t>friends</a:t>
            </a:r>
            <a:r>
              <a:rPr lang="es-ES" sz="1900" dirty="0" smtClean="0"/>
              <a:t> </a:t>
            </a:r>
            <a:r>
              <a:rPr lang="es-ES" sz="1900" dirty="0" err="1" smtClean="0"/>
              <a:t>if</a:t>
            </a:r>
            <a:r>
              <a:rPr lang="es-ES" sz="1900" dirty="0" smtClean="0"/>
              <a:t> I </a:t>
            </a:r>
            <a:r>
              <a:rPr lang="es-ES" sz="1900" dirty="0" err="1" smtClean="0"/>
              <a:t>weren’t</a:t>
            </a:r>
            <a:r>
              <a:rPr lang="es-ES" sz="1900" dirty="0" smtClean="0"/>
              <a:t> so </a:t>
            </a:r>
            <a:r>
              <a:rPr lang="es-ES" sz="1900" dirty="0" err="1" smtClean="0"/>
              <a:t>busy</a:t>
            </a:r>
            <a:r>
              <a:rPr lang="es-ES" sz="1900" dirty="0" smtClean="0"/>
              <a:t> </a:t>
            </a:r>
            <a:r>
              <a:rPr lang="es-ES" sz="1900" dirty="0" err="1" smtClean="0"/>
              <a:t>with</a:t>
            </a:r>
            <a:r>
              <a:rPr lang="es-ES" sz="1900" dirty="0" smtClean="0"/>
              <a:t> </a:t>
            </a:r>
            <a:r>
              <a:rPr lang="es-ES" sz="1900" dirty="0" err="1" smtClean="0"/>
              <a:t>this</a:t>
            </a:r>
            <a:r>
              <a:rPr lang="es-ES" sz="1900" dirty="0" smtClean="0"/>
              <a:t> </a:t>
            </a:r>
            <a:r>
              <a:rPr lang="es-ES" sz="1900" dirty="0" err="1" smtClean="0"/>
              <a:t>university</a:t>
            </a:r>
            <a:r>
              <a:rPr lang="es-ES" sz="1900" dirty="0" smtClean="0"/>
              <a:t> </a:t>
            </a:r>
            <a:r>
              <a:rPr lang="es-ES" sz="1900" dirty="0" err="1" smtClean="0"/>
              <a:t>project</a:t>
            </a:r>
            <a:r>
              <a:rPr lang="es-ES" sz="1900" dirty="0" smtClean="0"/>
              <a:t>.</a:t>
            </a:r>
            <a:endParaRPr lang="es-ES" sz="1900" dirty="0" smtClean="0"/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If</a:t>
            </a:r>
            <a:r>
              <a:rPr lang="es-ES" sz="1900" dirty="0" smtClean="0"/>
              <a:t> </a:t>
            </a:r>
            <a:r>
              <a:rPr lang="es-ES" sz="1900" dirty="0" err="1" smtClean="0"/>
              <a:t>your</a:t>
            </a:r>
            <a:r>
              <a:rPr lang="es-ES" sz="1900" dirty="0" smtClean="0"/>
              <a:t> </a:t>
            </a:r>
            <a:r>
              <a:rPr lang="es-ES" sz="1900" dirty="0" err="1" smtClean="0"/>
              <a:t>sister</a:t>
            </a:r>
            <a:r>
              <a:rPr lang="es-ES" sz="1900" dirty="0" smtClean="0"/>
              <a:t> </a:t>
            </a:r>
            <a:r>
              <a:rPr lang="es-ES" sz="1900" dirty="0" err="1" smtClean="0"/>
              <a:t>were</a:t>
            </a:r>
            <a:r>
              <a:rPr lang="es-ES" sz="1900" dirty="0" smtClean="0"/>
              <a:t> </a:t>
            </a:r>
            <a:r>
              <a:rPr lang="es-ES" sz="1900" dirty="0" err="1" smtClean="0"/>
              <a:t>here</a:t>
            </a:r>
            <a:r>
              <a:rPr lang="es-ES" sz="1900" dirty="0" smtClean="0"/>
              <a:t>, </a:t>
            </a:r>
            <a:r>
              <a:rPr lang="es-ES" sz="1900" dirty="0" err="1" smtClean="0"/>
              <a:t>you</a:t>
            </a:r>
            <a:r>
              <a:rPr lang="es-ES" sz="1900" dirty="0" smtClean="0"/>
              <a:t> </a:t>
            </a:r>
            <a:r>
              <a:rPr lang="es-ES" sz="1900" dirty="0" err="1" smtClean="0"/>
              <a:t>could</a:t>
            </a:r>
            <a:r>
              <a:rPr lang="es-ES" sz="1900" dirty="0" smtClean="0"/>
              <a:t> </a:t>
            </a:r>
            <a:r>
              <a:rPr lang="es-ES" sz="1900" dirty="0" err="1" smtClean="0"/>
              <a:t>tell</a:t>
            </a:r>
            <a:r>
              <a:rPr lang="es-ES" sz="1900" dirty="0" smtClean="0"/>
              <a:t> </a:t>
            </a:r>
            <a:r>
              <a:rPr lang="es-ES" sz="1900" dirty="0" err="1" smtClean="0"/>
              <a:t>her</a:t>
            </a:r>
            <a:r>
              <a:rPr lang="es-ES" sz="1900" dirty="0" smtClean="0"/>
              <a:t> </a:t>
            </a:r>
            <a:r>
              <a:rPr lang="es-ES" sz="1900" dirty="0" err="1" smtClean="0"/>
              <a:t>about</a:t>
            </a:r>
            <a:r>
              <a:rPr lang="es-ES" sz="1900" dirty="0" smtClean="0"/>
              <a:t> </a:t>
            </a:r>
            <a:r>
              <a:rPr lang="es-ES" sz="1900" dirty="0" err="1" smtClean="0"/>
              <a:t>how</a:t>
            </a:r>
            <a:r>
              <a:rPr lang="es-ES" sz="1900" dirty="0" smtClean="0"/>
              <a:t> </a:t>
            </a:r>
            <a:r>
              <a:rPr lang="es-ES" sz="1900" dirty="0" err="1" smtClean="0"/>
              <a:t>you</a:t>
            </a:r>
            <a:r>
              <a:rPr lang="es-ES" sz="1900" dirty="0" smtClean="0"/>
              <a:t> </a:t>
            </a:r>
            <a:r>
              <a:rPr lang="es-ES" sz="1900" dirty="0" err="1" smtClean="0"/>
              <a:t>feel</a:t>
            </a:r>
            <a:r>
              <a:rPr lang="es-ES" sz="1900" dirty="0" smtClean="0"/>
              <a:t>.</a:t>
            </a:r>
            <a:endParaRPr lang="es-ES" sz="1900" dirty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endParaRPr lang="es-ES" sz="1800" dirty="0" smtClean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AutoShape 4" descr="Resultado de imagen para honest politicia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115616" y="312739"/>
            <a:ext cx="5112568" cy="818852"/>
          </a:xfrm>
        </p:spPr>
        <p:txBody>
          <a:bodyPr>
            <a:noAutofit/>
          </a:bodyPr>
          <a:lstStyle/>
          <a:p>
            <a:r>
              <a:rPr lang="es-ES" sz="3400" b="1" dirty="0" err="1" smtClean="0">
                <a:latin typeface="+mn-lt"/>
                <a:cs typeface="Times New Roman" pitchFamily="18" charset="0"/>
              </a:rPr>
              <a:t>Hypothesis</a:t>
            </a:r>
            <a:r>
              <a:rPr lang="es-ES" sz="3400" b="1" dirty="0" smtClean="0">
                <a:latin typeface="+mn-lt"/>
                <a:cs typeface="Times New Roman" pitchFamily="18" charset="0"/>
              </a:rPr>
              <a:t> and </a:t>
            </a:r>
            <a:r>
              <a:rPr lang="es-ES" sz="3400" b="1" dirty="0" err="1" smtClean="0">
                <a:latin typeface="+mn-lt"/>
                <a:cs typeface="Times New Roman" pitchFamily="18" charset="0"/>
              </a:rPr>
              <a:t>the</a:t>
            </a:r>
            <a:r>
              <a:rPr lang="es-ES" sz="34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3400" b="1" dirty="0" err="1" smtClean="0">
                <a:latin typeface="+mn-lt"/>
                <a:cs typeface="Times New Roman" pitchFamily="18" charset="0"/>
              </a:rPr>
              <a:t>verb</a:t>
            </a:r>
            <a:r>
              <a:rPr lang="es-ES" sz="3400" b="1" dirty="0" smtClean="0">
                <a:latin typeface="+mn-lt"/>
                <a:cs typeface="Times New Roman" pitchFamily="18" charset="0"/>
              </a:rPr>
              <a:t> BE</a:t>
            </a:r>
            <a:endParaRPr lang="es-ES" sz="3400" b="1" dirty="0">
              <a:latin typeface="+mn-lt"/>
              <a:cs typeface="Times New Roman" pitchFamily="18" charset="0"/>
            </a:endParaRPr>
          </a:p>
        </p:txBody>
      </p:sp>
      <p:sp>
        <p:nvSpPr>
          <p:cNvPr id="10" name="9 Elipse"/>
          <p:cNvSpPr/>
          <p:nvPr/>
        </p:nvSpPr>
        <p:spPr>
          <a:xfrm>
            <a:off x="6588224" y="312738"/>
            <a:ext cx="2477146" cy="108012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 smtClean="0">
                <a:solidFill>
                  <a:prstClr val="white"/>
                </a:solidFill>
              </a:rPr>
              <a:t>If</a:t>
            </a:r>
            <a:r>
              <a:rPr lang="es-ES" sz="1600" dirty="0" smtClean="0">
                <a:solidFill>
                  <a:prstClr val="white"/>
                </a:solidFill>
              </a:rPr>
              <a:t> </a:t>
            </a:r>
            <a:r>
              <a:rPr lang="es-ES" sz="1600" dirty="0" err="1" smtClean="0">
                <a:solidFill>
                  <a:prstClr val="white"/>
                </a:solidFill>
              </a:rPr>
              <a:t>clauses</a:t>
            </a:r>
            <a:r>
              <a:rPr lang="es-ES" sz="1600" dirty="0" smtClean="0">
                <a:solidFill>
                  <a:prstClr val="white"/>
                </a:solidFill>
              </a:rPr>
              <a:t> use </a:t>
            </a:r>
            <a:r>
              <a:rPr lang="es-ES" sz="1600" dirty="0" err="1" smtClean="0">
                <a:solidFill>
                  <a:prstClr val="white"/>
                </a:solidFill>
              </a:rPr>
              <a:t>were</a:t>
            </a:r>
            <a:endParaRPr lang="es-ES" sz="1600" dirty="0" smtClean="0">
              <a:solidFill>
                <a:prstClr val="white"/>
              </a:solidFill>
            </a:endParaRPr>
          </a:p>
          <a:p>
            <a:pPr algn="ctr"/>
            <a:r>
              <a:rPr lang="es-ES" sz="1600" dirty="0" smtClean="0">
                <a:solidFill>
                  <a:prstClr val="white"/>
                </a:solidFill>
              </a:rPr>
              <a:t>NEVER  use </a:t>
            </a:r>
            <a:r>
              <a:rPr lang="es-ES" sz="1600" dirty="0" err="1" smtClean="0">
                <a:solidFill>
                  <a:prstClr val="white"/>
                </a:solidFill>
              </a:rPr>
              <a:t>was</a:t>
            </a:r>
            <a:endParaRPr lang="es-ES" sz="1600" dirty="0">
              <a:solidFill>
                <a:prstClr val="white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23878"/>
            <a:ext cx="2216075" cy="1245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13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339502"/>
            <a:ext cx="5040560" cy="576064"/>
          </a:xfrm>
        </p:spPr>
        <p:txBody>
          <a:bodyPr>
            <a:noAutofit/>
          </a:bodyPr>
          <a:lstStyle/>
          <a:p>
            <a:r>
              <a:rPr lang="es-ES" sz="2800" b="1" dirty="0" err="1" smtClean="0">
                <a:latin typeface="+mn-lt"/>
                <a:cs typeface="Times New Roman" pitchFamily="18" charset="0"/>
              </a:rPr>
              <a:t>Negative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hypothetical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situations</a:t>
            </a:r>
            <a:endParaRPr lang="es-ES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584" y="960437"/>
            <a:ext cx="5688632" cy="34115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If</a:t>
            </a:r>
            <a:r>
              <a:rPr lang="es-ES" sz="1900" dirty="0"/>
              <a:t> </a:t>
            </a:r>
            <a:r>
              <a:rPr lang="es-ES" sz="1900" dirty="0" err="1" smtClean="0"/>
              <a:t>my</a:t>
            </a:r>
            <a:r>
              <a:rPr lang="es-ES" sz="1900" dirty="0" smtClean="0"/>
              <a:t> </a:t>
            </a:r>
            <a:r>
              <a:rPr lang="es-ES" sz="1900" dirty="0" err="1" smtClean="0"/>
              <a:t>sister</a:t>
            </a:r>
            <a:r>
              <a:rPr lang="es-ES" sz="1900" dirty="0" smtClean="0"/>
              <a:t> </a:t>
            </a:r>
            <a:r>
              <a:rPr lang="es-ES" sz="1900" dirty="0" err="1" smtClean="0"/>
              <a:t>didn’t</a:t>
            </a:r>
            <a:r>
              <a:rPr lang="es-ES" sz="1900" dirty="0" smtClean="0"/>
              <a:t> </a:t>
            </a:r>
            <a:r>
              <a:rPr lang="es-ES" sz="1900" dirty="0" err="1" smtClean="0"/>
              <a:t>move</a:t>
            </a:r>
            <a:r>
              <a:rPr lang="es-ES" sz="1900" dirty="0" smtClean="0"/>
              <a:t> </a:t>
            </a:r>
            <a:r>
              <a:rPr lang="es-ES" sz="1900" dirty="0" err="1" smtClean="0"/>
              <a:t>house</a:t>
            </a:r>
            <a:r>
              <a:rPr lang="es-ES" sz="1900" dirty="0" smtClean="0"/>
              <a:t>, </a:t>
            </a:r>
            <a:r>
              <a:rPr lang="es-ES" sz="1900" dirty="0" err="1" smtClean="0"/>
              <a:t>my</a:t>
            </a:r>
            <a:r>
              <a:rPr lang="es-ES" sz="1900" dirty="0" smtClean="0"/>
              <a:t> </a:t>
            </a:r>
            <a:r>
              <a:rPr lang="es-ES" sz="1900" dirty="0" err="1" smtClean="0"/>
              <a:t>mother</a:t>
            </a:r>
            <a:r>
              <a:rPr lang="es-ES" sz="1900" dirty="0" smtClean="0"/>
              <a:t> </a:t>
            </a:r>
            <a:r>
              <a:rPr lang="es-ES" sz="1900" dirty="0" err="1" smtClean="0"/>
              <a:t>wouldn’t</a:t>
            </a:r>
            <a:r>
              <a:rPr lang="es-ES" sz="1900" dirty="0" smtClean="0"/>
              <a:t> be so </a:t>
            </a:r>
            <a:r>
              <a:rPr lang="es-ES" sz="1900" dirty="0" err="1" smtClean="0"/>
              <a:t>sad</a:t>
            </a:r>
            <a:r>
              <a:rPr lang="es-ES" sz="1900" dirty="0" smtClean="0"/>
              <a:t>.</a:t>
            </a:r>
            <a:endParaRPr lang="es-ES" sz="1900" dirty="0" smtClean="0"/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smtClean="0"/>
              <a:t>I </a:t>
            </a:r>
            <a:r>
              <a:rPr lang="es-ES" sz="1900" dirty="0" err="1" smtClean="0"/>
              <a:t>would</a:t>
            </a:r>
            <a:r>
              <a:rPr lang="es-ES" sz="1900" dirty="0" smtClean="0"/>
              <a:t> be </a:t>
            </a:r>
            <a:r>
              <a:rPr lang="es-ES" sz="1900" dirty="0" err="1" smtClean="0"/>
              <a:t>really</a:t>
            </a:r>
            <a:r>
              <a:rPr lang="es-ES" sz="1900" dirty="0" smtClean="0"/>
              <a:t> </a:t>
            </a:r>
            <a:r>
              <a:rPr lang="es-ES" sz="1900" dirty="0" err="1" smtClean="0"/>
              <a:t>glad</a:t>
            </a:r>
            <a:r>
              <a:rPr lang="es-ES" sz="1900" dirty="0" smtClean="0"/>
              <a:t> </a:t>
            </a:r>
            <a:r>
              <a:rPr lang="es-ES" sz="1900" dirty="0" err="1" smtClean="0"/>
              <a:t>if</a:t>
            </a:r>
            <a:r>
              <a:rPr lang="es-ES" sz="1900" dirty="0" smtClean="0"/>
              <a:t> </a:t>
            </a:r>
            <a:r>
              <a:rPr lang="es-ES" sz="1900" dirty="0" err="1" smtClean="0"/>
              <a:t>my</a:t>
            </a:r>
            <a:r>
              <a:rPr lang="es-ES" sz="1900" dirty="0" smtClean="0"/>
              <a:t> </a:t>
            </a:r>
            <a:r>
              <a:rPr lang="es-ES" sz="1900" dirty="0" err="1" smtClean="0"/>
              <a:t>teachers</a:t>
            </a:r>
            <a:r>
              <a:rPr lang="es-ES" sz="1900" dirty="0"/>
              <a:t> </a:t>
            </a:r>
            <a:r>
              <a:rPr lang="es-ES" sz="1900" dirty="0" err="1" smtClean="0"/>
              <a:t>didn’t</a:t>
            </a:r>
            <a:r>
              <a:rPr lang="es-ES" sz="1900" dirty="0" smtClean="0"/>
              <a:t> </a:t>
            </a:r>
            <a:r>
              <a:rPr lang="es-ES" sz="1900" dirty="0" err="1" smtClean="0"/>
              <a:t>give</a:t>
            </a:r>
            <a:r>
              <a:rPr lang="es-ES" sz="1900" dirty="0" smtClean="0"/>
              <a:t> me </a:t>
            </a:r>
            <a:r>
              <a:rPr lang="es-ES" sz="1900" dirty="0" err="1" smtClean="0"/>
              <a:t>homework</a:t>
            </a:r>
            <a:r>
              <a:rPr lang="es-ES" sz="1900" dirty="0" smtClean="0"/>
              <a:t>.</a:t>
            </a:r>
            <a:endParaRPr lang="es-ES" sz="1900" dirty="0" smtClean="0"/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If</a:t>
            </a:r>
            <a:r>
              <a:rPr lang="es-ES" sz="1900" dirty="0" smtClean="0"/>
              <a:t> </a:t>
            </a:r>
            <a:r>
              <a:rPr lang="es-ES" sz="1900" dirty="0" err="1" smtClean="0"/>
              <a:t>you</a:t>
            </a:r>
            <a:r>
              <a:rPr lang="es-ES" sz="1900" dirty="0" smtClean="0"/>
              <a:t> </a:t>
            </a:r>
            <a:r>
              <a:rPr lang="es-ES" sz="1900" dirty="0" err="1" smtClean="0"/>
              <a:t>didn’t</a:t>
            </a:r>
            <a:r>
              <a:rPr lang="es-ES" sz="1900" dirty="0" smtClean="0"/>
              <a:t> lose </a:t>
            </a:r>
            <a:r>
              <a:rPr lang="es-ES" sz="1900" dirty="0" err="1" smtClean="0"/>
              <a:t>your</a:t>
            </a:r>
            <a:r>
              <a:rPr lang="es-ES" sz="1900" dirty="0" smtClean="0"/>
              <a:t> </a:t>
            </a:r>
            <a:r>
              <a:rPr lang="es-ES" sz="1900" dirty="0" err="1" smtClean="0"/>
              <a:t>temper</a:t>
            </a:r>
            <a:r>
              <a:rPr lang="es-ES" sz="1900" dirty="0" smtClean="0"/>
              <a:t>, </a:t>
            </a:r>
            <a:r>
              <a:rPr lang="es-ES" sz="1900" dirty="0" err="1" smtClean="0"/>
              <a:t>you</a:t>
            </a:r>
            <a:r>
              <a:rPr lang="es-ES" sz="1900" dirty="0" smtClean="0"/>
              <a:t> </a:t>
            </a:r>
            <a:r>
              <a:rPr lang="es-ES" sz="1900" dirty="0" err="1" smtClean="0"/>
              <a:t>wouldn’t</a:t>
            </a:r>
            <a:r>
              <a:rPr lang="es-ES" sz="1900" dirty="0" smtClean="0"/>
              <a:t> </a:t>
            </a:r>
            <a:r>
              <a:rPr lang="es-ES" sz="1900" dirty="0" err="1" smtClean="0"/>
              <a:t>have</a:t>
            </a:r>
            <a:r>
              <a:rPr lang="es-ES" sz="1900" dirty="0" smtClean="0"/>
              <a:t> so </a:t>
            </a:r>
            <a:r>
              <a:rPr lang="es-ES" sz="1900" dirty="0" err="1" smtClean="0"/>
              <a:t>many</a:t>
            </a:r>
            <a:r>
              <a:rPr lang="es-ES" sz="1900" dirty="0" smtClean="0"/>
              <a:t> </a:t>
            </a:r>
            <a:r>
              <a:rPr lang="es-ES" sz="1900" dirty="0" err="1" smtClean="0"/>
              <a:t>problems</a:t>
            </a:r>
            <a:r>
              <a:rPr lang="es-ES" sz="1900" dirty="0" smtClean="0"/>
              <a:t> </a:t>
            </a:r>
            <a:r>
              <a:rPr lang="es-ES" sz="1900" dirty="0" err="1" smtClean="0"/>
              <a:t>with</a:t>
            </a:r>
            <a:r>
              <a:rPr lang="es-ES" sz="1900" dirty="0" smtClean="0"/>
              <a:t> </a:t>
            </a:r>
            <a:r>
              <a:rPr lang="es-ES" sz="1900" dirty="0" err="1" smtClean="0"/>
              <a:t>others</a:t>
            </a:r>
            <a:r>
              <a:rPr lang="es-ES" sz="1900" dirty="0" smtClean="0"/>
              <a:t>.</a:t>
            </a:r>
            <a:endParaRPr lang="es-ES" sz="1900" dirty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endParaRPr lang="es-ES" sz="1800" dirty="0" smtClean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AutoShape 4" descr="Resultado de imagen para honest politicia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76" y="1059582"/>
            <a:ext cx="2617104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92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339502"/>
            <a:ext cx="4896544" cy="648072"/>
          </a:xfrm>
        </p:spPr>
        <p:txBody>
          <a:bodyPr>
            <a:noAutofit/>
          </a:bodyPr>
          <a:lstStyle/>
          <a:p>
            <a:r>
              <a:rPr lang="es-ES" sz="2800" b="1" dirty="0" err="1" smtClean="0">
                <a:latin typeface="+mn-lt"/>
                <a:cs typeface="Times New Roman" pitchFamily="18" charset="0"/>
              </a:rPr>
              <a:t>Joining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wishes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with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hypothesis</a:t>
            </a:r>
            <a:endParaRPr lang="es-ES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584" y="960437"/>
            <a:ext cx="5256584" cy="34115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900" dirty="0" smtClean="0"/>
              <a:t>I </a:t>
            </a:r>
            <a:r>
              <a:rPr lang="es-ES" sz="1900" dirty="0" err="1" smtClean="0"/>
              <a:t>wish</a:t>
            </a:r>
            <a:r>
              <a:rPr lang="es-ES" sz="1900" dirty="0" smtClean="0"/>
              <a:t> I </a:t>
            </a:r>
            <a:r>
              <a:rPr lang="es-ES" sz="1900" dirty="0" err="1" smtClean="0"/>
              <a:t>could</a:t>
            </a:r>
            <a:r>
              <a:rPr lang="es-ES" sz="1900" dirty="0" smtClean="0"/>
              <a:t> stop smoking. </a:t>
            </a:r>
            <a:r>
              <a:rPr lang="es-ES" sz="1900" dirty="0" err="1" smtClean="0"/>
              <a:t>If</a:t>
            </a:r>
            <a:r>
              <a:rPr lang="es-ES" sz="1900" dirty="0" smtClean="0"/>
              <a:t> I </a:t>
            </a:r>
            <a:r>
              <a:rPr lang="es-ES" sz="1900" dirty="0" err="1" smtClean="0"/>
              <a:t>stopped</a:t>
            </a:r>
            <a:r>
              <a:rPr lang="es-ES" sz="1900" dirty="0" smtClean="0"/>
              <a:t> smoking I </a:t>
            </a:r>
            <a:r>
              <a:rPr lang="es-ES" sz="1900" dirty="0" err="1" smtClean="0"/>
              <a:t>would</a:t>
            </a:r>
            <a:r>
              <a:rPr lang="es-ES" sz="1900" dirty="0" smtClean="0"/>
              <a:t> be </a:t>
            </a:r>
            <a:r>
              <a:rPr lang="es-ES" sz="1900" dirty="0" err="1" smtClean="0"/>
              <a:t>able</a:t>
            </a:r>
            <a:r>
              <a:rPr lang="es-ES" sz="1900" dirty="0" smtClean="0"/>
              <a:t> </a:t>
            </a:r>
            <a:r>
              <a:rPr lang="es-ES" sz="1900" dirty="0" err="1" smtClean="0"/>
              <a:t>to</a:t>
            </a:r>
            <a:r>
              <a:rPr lang="es-ES" sz="1900" dirty="0" smtClean="0"/>
              <a:t> </a:t>
            </a:r>
            <a:r>
              <a:rPr lang="es-ES" sz="1900" dirty="0" err="1" smtClean="0"/>
              <a:t>run</a:t>
            </a:r>
            <a:r>
              <a:rPr lang="es-ES" sz="1900" dirty="0" smtClean="0"/>
              <a:t> a </a:t>
            </a:r>
            <a:r>
              <a:rPr lang="es-ES" sz="1900" dirty="0" err="1" smtClean="0"/>
              <a:t>marathon</a:t>
            </a:r>
            <a:r>
              <a:rPr lang="es-ES" sz="1900" dirty="0" smtClean="0"/>
              <a:t>.</a:t>
            </a:r>
            <a:endParaRPr lang="es-ES" sz="1900" dirty="0" smtClean="0"/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My</a:t>
            </a:r>
            <a:r>
              <a:rPr lang="es-ES" sz="1900" dirty="0" smtClean="0"/>
              <a:t> </a:t>
            </a:r>
            <a:r>
              <a:rPr lang="es-ES" sz="1900" dirty="0" err="1" smtClean="0"/>
              <a:t>father</a:t>
            </a:r>
            <a:r>
              <a:rPr lang="es-ES" sz="1900" dirty="0" smtClean="0"/>
              <a:t> </a:t>
            </a:r>
            <a:r>
              <a:rPr lang="es-ES" sz="1900" dirty="0" err="1" smtClean="0"/>
              <a:t>wishes</a:t>
            </a:r>
            <a:r>
              <a:rPr lang="es-ES" sz="1900" dirty="0" smtClean="0"/>
              <a:t> he </a:t>
            </a:r>
            <a:r>
              <a:rPr lang="es-ES" sz="1900" dirty="0" err="1" smtClean="0"/>
              <a:t>had</a:t>
            </a:r>
            <a:r>
              <a:rPr lang="es-ES" sz="1900" dirty="0" smtClean="0"/>
              <a:t> a </a:t>
            </a:r>
            <a:r>
              <a:rPr lang="es-ES" sz="1900" dirty="0" err="1" smtClean="0"/>
              <a:t>different</a:t>
            </a:r>
            <a:r>
              <a:rPr lang="es-ES" sz="1900" dirty="0" smtClean="0"/>
              <a:t> </a:t>
            </a:r>
            <a:r>
              <a:rPr lang="es-ES" sz="1900" dirty="0" err="1" smtClean="0"/>
              <a:t>job</a:t>
            </a:r>
            <a:r>
              <a:rPr lang="es-ES" sz="1900" dirty="0"/>
              <a:t>.</a:t>
            </a:r>
            <a:r>
              <a:rPr lang="es-ES" sz="1900" dirty="0" smtClean="0"/>
              <a:t> </a:t>
            </a:r>
            <a:r>
              <a:rPr lang="es-ES" sz="1900" dirty="0" err="1" smtClean="0"/>
              <a:t>If</a:t>
            </a:r>
            <a:r>
              <a:rPr lang="es-ES" sz="1900" dirty="0" smtClean="0"/>
              <a:t> he </a:t>
            </a:r>
            <a:r>
              <a:rPr lang="es-ES" sz="1900" dirty="0" err="1" smtClean="0"/>
              <a:t>had</a:t>
            </a:r>
            <a:r>
              <a:rPr lang="es-ES" sz="1900" dirty="0" smtClean="0"/>
              <a:t> a </a:t>
            </a:r>
            <a:r>
              <a:rPr lang="es-ES" sz="1900" dirty="0" err="1" smtClean="0"/>
              <a:t>better</a:t>
            </a:r>
            <a:r>
              <a:rPr lang="es-ES" sz="1900" dirty="0" smtClean="0"/>
              <a:t> </a:t>
            </a:r>
            <a:r>
              <a:rPr lang="es-ES" sz="1900" dirty="0" err="1" smtClean="0"/>
              <a:t>job</a:t>
            </a:r>
            <a:r>
              <a:rPr lang="es-ES" sz="1900" dirty="0" smtClean="0"/>
              <a:t>, he </a:t>
            </a:r>
            <a:r>
              <a:rPr lang="es-ES" sz="1900" dirty="0" err="1" smtClean="0"/>
              <a:t>would</a:t>
            </a:r>
            <a:r>
              <a:rPr lang="es-ES" sz="1900" dirty="0" smtClean="0"/>
              <a:t> </a:t>
            </a:r>
            <a:r>
              <a:rPr lang="es-ES" sz="1900" dirty="0" err="1" smtClean="0"/>
              <a:t>spend</a:t>
            </a:r>
            <a:r>
              <a:rPr lang="es-ES" sz="1900" dirty="0" smtClean="0"/>
              <a:t> </a:t>
            </a:r>
            <a:r>
              <a:rPr lang="es-ES" sz="1900" dirty="0" err="1" smtClean="0"/>
              <a:t>some</a:t>
            </a:r>
            <a:r>
              <a:rPr lang="es-ES" sz="1900" dirty="0" smtClean="0"/>
              <a:t> more time </a:t>
            </a:r>
            <a:r>
              <a:rPr lang="es-ES" sz="1900" dirty="0" err="1" smtClean="0"/>
              <a:t>with</a:t>
            </a:r>
            <a:r>
              <a:rPr lang="es-ES" sz="1900" dirty="0" smtClean="0"/>
              <a:t> </a:t>
            </a:r>
            <a:r>
              <a:rPr lang="es-ES" sz="1900" dirty="0" err="1" smtClean="0"/>
              <a:t>us</a:t>
            </a:r>
            <a:r>
              <a:rPr lang="es-ES" sz="1900" dirty="0" smtClean="0"/>
              <a:t>. </a:t>
            </a:r>
            <a:endParaRPr lang="es-ES" sz="1900" dirty="0" smtClean="0"/>
          </a:p>
          <a:p>
            <a:pPr marL="0" indent="0">
              <a:buNone/>
            </a:pPr>
            <a:endParaRPr lang="es-ES" sz="1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sz="1900" dirty="0" err="1" smtClean="0"/>
              <a:t>We</a:t>
            </a:r>
            <a:r>
              <a:rPr lang="es-ES" sz="1900" dirty="0" smtClean="0"/>
              <a:t> </a:t>
            </a:r>
            <a:r>
              <a:rPr lang="es-ES" sz="1900" dirty="0" err="1" smtClean="0"/>
              <a:t>wish</a:t>
            </a:r>
            <a:r>
              <a:rPr lang="es-ES" sz="1900" dirty="0" smtClean="0"/>
              <a:t> </a:t>
            </a:r>
            <a:r>
              <a:rPr lang="es-ES" sz="1900" dirty="0" err="1" smtClean="0"/>
              <a:t>there</a:t>
            </a:r>
            <a:r>
              <a:rPr lang="es-ES" sz="1900" dirty="0" smtClean="0"/>
              <a:t> </a:t>
            </a:r>
            <a:r>
              <a:rPr lang="es-ES" sz="1900" dirty="0" err="1" smtClean="0"/>
              <a:t>weren’t</a:t>
            </a:r>
            <a:r>
              <a:rPr lang="es-ES" sz="1900" dirty="0" smtClean="0"/>
              <a:t> so </a:t>
            </a:r>
            <a:r>
              <a:rPr lang="es-ES" sz="1900" dirty="0" err="1" smtClean="0"/>
              <a:t>much</a:t>
            </a:r>
            <a:r>
              <a:rPr lang="es-ES" sz="1900" dirty="0" smtClean="0"/>
              <a:t> </a:t>
            </a:r>
            <a:r>
              <a:rPr lang="es-ES" sz="1900" dirty="0" err="1" smtClean="0"/>
              <a:t>pollution</a:t>
            </a:r>
            <a:r>
              <a:rPr lang="es-ES" sz="1900" dirty="0" smtClean="0"/>
              <a:t>. </a:t>
            </a:r>
            <a:r>
              <a:rPr lang="es-ES" sz="1900" dirty="0" err="1" smtClean="0"/>
              <a:t>If</a:t>
            </a:r>
            <a:r>
              <a:rPr lang="es-ES" sz="1900" dirty="0" smtClean="0"/>
              <a:t> </a:t>
            </a:r>
            <a:r>
              <a:rPr lang="es-ES" sz="1900" dirty="0" err="1" smtClean="0"/>
              <a:t>there</a:t>
            </a:r>
            <a:r>
              <a:rPr lang="es-ES" sz="1900" dirty="0" smtClean="0"/>
              <a:t> </a:t>
            </a:r>
            <a:r>
              <a:rPr lang="es-ES" sz="1900" dirty="0" err="1" smtClean="0"/>
              <a:t>weren’t</a:t>
            </a:r>
            <a:r>
              <a:rPr lang="es-ES" sz="1900" dirty="0" smtClean="0"/>
              <a:t> so </a:t>
            </a:r>
            <a:r>
              <a:rPr lang="es-ES" sz="1900" dirty="0" err="1" smtClean="0"/>
              <a:t>much</a:t>
            </a:r>
            <a:r>
              <a:rPr lang="es-ES" sz="1900" dirty="0" smtClean="0"/>
              <a:t> </a:t>
            </a:r>
            <a:r>
              <a:rPr lang="es-ES" sz="1900" dirty="0" err="1" smtClean="0"/>
              <a:t>pollution</a:t>
            </a:r>
            <a:r>
              <a:rPr lang="es-ES" sz="1900" dirty="0" smtClean="0"/>
              <a:t>, </a:t>
            </a:r>
            <a:r>
              <a:rPr lang="es-ES" sz="1900" dirty="0" err="1" smtClean="0"/>
              <a:t>we</a:t>
            </a:r>
            <a:r>
              <a:rPr lang="es-ES" sz="1900" dirty="0" smtClean="0"/>
              <a:t> </a:t>
            </a:r>
            <a:r>
              <a:rPr lang="es-ES" sz="1900" dirty="0" err="1" smtClean="0"/>
              <a:t>could</a:t>
            </a:r>
            <a:r>
              <a:rPr lang="es-ES" sz="1900" dirty="0" smtClean="0"/>
              <a:t> </a:t>
            </a:r>
            <a:r>
              <a:rPr lang="es-ES" sz="1900" dirty="0" err="1" smtClean="0"/>
              <a:t>enjoy</a:t>
            </a:r>
            <a:r>
              <a:rPr lang="es-ES" sz="1900" dirty="0" smtClean="0"/>
              <a:t>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r>
              <a:rPr lang="es-ES" sz="1900" dirty="0" err="1" smtClean="0"/>
              <a:t>nature</a:t>
            </a:r>
            <a:r>
              <a:rPr lang="es-ES" sz="1900" dirty="0" smtClean="0"/>
              <a:t> more.</a:t>
            </a:r>
            <a:endParaRPr lang="es-ES" sz="1900" dirty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  <a:p>
            <a:pPr>
              <a:buFont typeface="Wingdings" panose="05000000000000000000" pitchFamily="2" charset="2"/>
              <a:buChar char="§"/>
            </a:pPr>
            <a:endParaRPr lang="es-ES" sz="1800" dirty="0" smtClean="0"/>
          </a:p>
          <a:p>
            <a:pPr marL="0" indent="0">
              <a:buNone/>
            </a:pPr>
            <a:endParaRPr lang="es-ES" sz="1800" dirty="0" smtClean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5" name="AutoShape 2" descr="Resultado de imagen para machu picch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AutoShape 4" descr="Resultado de imagen para honest politicia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971550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132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424" y="1692402"/>
            <a:ext cx="3121152" cy="175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1982</TotalTime>
  <Words>380</Words>
  <Application>Microsoft Office PowerPoint</Application>
  <PresentationFormat>Presentación en pantalla (16:9)</PresentationFormat>
  <Paragraphs>97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Tema de Office</vt:lpstr>
      <vt:lpstr>1_Tema de Office</vt:lpstr>
      <vt:lpstr>Unit 8 - A Wishes and Imaginary situations </vt:lpstr>
      <vt:lpstr>Wish</vt:lpstr>
      <vt:lpstr>Wish and the verb BE</vt:lpstr>
      <vt:lpstr>Negative wishes</vt:lpstr>
      <vt:lpstr>Hypotethical situations</vt:lpstr>
      <vt:lpstr>Hypothesis and the verb BE</vt:lpstr>
      <vt:lpstr>Negative hypothetical situations</vt:lpstr>
      <vt:lpstr>Joining wishes with hypothesis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Karina Espinoza Flores</cp:lastModifiedBy>
  <cp:revision>149</cp:revision>
  <dcterms:created xsi:type="dcterms:W3CDTF">2015-02-13T23:43:15Z</dcterms:created>
  <dcterms:modified xsi:type="dcterms:W3CDTF">2017-07-12T15:37:11Z</dcterms:modified>
</cp:coreProperties>
</file>