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handoutMasterIdLst>
    <p:handoutMasterId r:id="rId9"/>
  </p:handoutMasterIdLst>
  <p:sldIdLst>
    <p:sldId id="257" r:id="rId3"/>
    <p:sldId id="291" r:id="rId4"/>
    <p:sldId id="263" r:id="rId5"/>
    <p:sldId id="295" r:id="rId6"/>
    <p:sldId id="296" r:id="rId7"/>
    <p:sldId id="258" r:id="rId8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8754" autoAdjust="0"/>
  </p:normalViewPr>
  <p:slideViewPr>
    <p:cSldViewPr>
      <p:cViewPr varScale="1">
        <p:scale>
          <a:sx n="97" d="100"/>
          <a:sy n="97" d="100"/>
        </p:scale>
        <p:origin x="-88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12/07/2017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12/07/2017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12/07/2017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12/07/2017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12/07/2017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595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12/07/2017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914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12/07/2017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850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12/07/2017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82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12/07/2017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034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12/07/2017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190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12/07/2017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344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12/07/2017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14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12/07/2017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12/07/2017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9604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12/07/2017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886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12/07/2017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4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12/07/2017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12/07/2017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12/07/2017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12/07/2017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12/07/2017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12/07/2017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12/07/2017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12/07/2017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12/07/2017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85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0" y="1131590"/>
            <a:ext cx="9144000" cy="1224136"/>
          </a:xfrm>
        </p:spPr>
        <p:txBody>
          <a:bodyPr>
            <a:noAutofit/>
          </a:bodyPr>
          <a:lstStyle/>
          <a:p>
            <a:r>
              <a:rPr lang="es-ES" sz="2800" b="1" dirty="0" err="1" smtClean="0">
                <a:latin typeface="Century Gothic" panose="020B0502020202020204" pitchFamily="34" charset="0"/>
              </a:rPr>
              <a:t>Unit</a:t>
            </a:r>
            <a:r>
              <a:rPr lang="es-ES" sz="2800" b="1" dirty="0" smtClean="0">
                <a:latin typeface="Century Gothic" panose="020B0502020202020204" pitchFamily="34" charset="0"/>
              </a:rPr>
              <a:t> 8 - B</a:t>
            </a:r>
            <a:br>
              <a:rPr lang="es-ES" sz="2800" b="1" dirty="0" smtClean="0">
                <a:latin typeface="Century Gothic" panose="020B0502020202020204" pitchFamily="34" charset="0"/>
              </a:rPr>
            </a:br>
            <a:r>
              <a:rPr lang="es-ES" sz="3600" b="1" dirty="0" err="1" smtClean="0">
                <a:latin typeface="Century Gothic" panose="020B0502020202020204" pitchFamily="34" charset="0"/>
              </a:rPr>
              <a:t>Asking</a:t>
            </a:r>
            <a:r>
              <a:rPr lang="es-ES" sz="3600" b="1" dirty="0" smtClean="0">
                <a:latin typeface="Century Gothic" panose="020B0502020202020204" pitchFamily="34" charset="0"/>
              </a:rPr>
              <a:t> </a:t>
            </a:r>
            <a:r>
              <a:rPr lang="es-ES" sz="3600" b="1" dirty="0" err="1" smtClean="0">
                <a:latin typeface="Century Gothic" panose="020B0502020202020204" pitchFamily="34" charset="0"/>
              </a:rPr>
              <a:t>about</a:t>
            </a:r>
            <a:r>
              <a:rPr lang="es-ES" sz="3600" b="1" dirty="0" smtClean="0">
                <a:latin typeface="Century Gothic" panose="020B0502020202020204" pitchFamily="34" charset="0"/>
              </a:rPr>
              <a:t> </a:t>
            </a:r>
            <a:r>
              <a:rPr lang="es-ES" sz="3600" b="1" dirty="0" err="1" smtClean="0">
                <a:latin typeface="Century Gothic" panose="020B0502020202020204" pitchFamily="34" charset="0"/>
              </a:rPr>
              <a:t>Imaginary</a:t>
            </a:r>
            <a:r>
              <a:rPr lang="es-ES" sz="3600" b="1" dirty="0" smtClean="0">
                <a:latin typeface="Century Gothic" panose="020B0502020202020204" pitchFamily="34" charset="0"/>
              </a:rPr>
              <a:t> </a:t>
            </a:r>
            <a:r>
              <a:rPr lang="es-ES" sz="3600" b="1" dirty="0" err="1" smtClean="0">
                <a:latin typeface="Century Gothic" panose="020B0502020202020204" pitchFamily="34" charset="0"/>
              </a:rPr>
              <a:t>situations</a:t>
            </a:r>
            <a:r>
              <a:rPr lang="es-ES" sz="3600" b="1" dirty="0" smtClean="0">
                <a:latin typeface="Century Gothic" panose="020B0502020202020204" pitchFamily="34" charset="0"/>
              </a:rPr>
              <a:t> </a:t>
            </a:r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7" name="Subtítulo 2"/>
          <p:cNvSpPr>
            <a:spLocks noGrp="1"/>
          </p:cNvSpPr>
          <p:nvPr>
            <p:ph type="subTitle" idx="1"/>
          </p:nvPr>
        </p:nvSpPr>
        <p:spPr>
          <a:xfrm>
            <a:off x="0" y="2355701"/>
            <a:ext cx="9144000" cy="39932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A class by </a:t>
            </a:r>
            <a:r>
              <a:rPr lang="en-US" sz="28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Mr</a:t>
            </a:r>
            <a:r>
              <a:rPr lang="en-US" sz="2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. Jean Paul </a:t>
            </a:r>
            <a:r>
              <a:rPr lang="en-US" sz="28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Quiñonez</a:t>
            </a:r>
            <a:endParaRPr lang="es-ES" sz="28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282" y="2859782"/>
            <a:ext cx="2571434" cy="1803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491880" y="84355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/>
              <a:t>Touchstone</a:t>
            </a:r>
            <a:r>
              <a:rPr lang="es-ES" sz="2400" b="1" dirty="0" smtClean="0"/>
              <a:t> 3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383803"/>
            <a:ext cx="4905194" cy="648072"/>
          </a:xfrm>
        </p:spPr>
        <p:txBody>
          <a:bodyPr>
            <a:noAutofit/>
          </a:bodyPr>
          <a:lstStyle/>
          <a:p>
            <a:r>
              <a:rPr lang="es-ES" sz="3600" b="1" dirty="0" err="1" smtClean="0">
                <a:latin typeface="+mn-lt"/>
                <a:cs typeface="Times New Roman" pitchFamily="18" charset="0"/>
              </a:rPr>
              <a:t>Hypothetical</a:t>
            </a:r>
            <a:r>
              <a:rPr lang="es-ES" sz="3600" b="1" dirty="0" smtClean="0">
                <a:latin typeface="+mn-lt"/>
                <a:cs typeface="Times New Roman" pitchFamily="18" charset="0"/>
              </a:rPr>
              <a:t> </a:t>
            </a:r>
            <a:r>
              <a:rPr lang="es-ES" sz="3600" b="1" dirty="0" err="1" smtClean="0">
                <a:latin typeface="+mn-lt"/>
                <a:cs typeface="Times New Roman" pitchFamily="18" charset="0"/>
              </a:rPr>
              <a:t>situations</a:t>
            </a:r>
            <a:endParaRPr lang="es-ES" sz="3600" b="1" dirty="0">
              <a:latin typeface="+mn-lt"/>
              <a:cs typeface="Times New Roman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059583"/>
            <a:ext cx="5904656" cy="31683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" sz="1800" dirty="0" err="1"/>
              <a:t>If</a:t>
            </a:r>
            <a:r>
              <a:rPr lang="es-ES" sz="1800" dirty="0"/>
              <a:t> </a:t>
            </a:r>
            <a:r>
              <a:rPr lang="es-ES" sz="1800" dirty="0" err="1"/>
              <a:t>there</a:t>
            </a:r>
            <a:r>
              <a:rPr lang="es-ES" sz="1800" dirty="0"/>
              <a:t> </a:t>
            </a:r>
            <a:r>
              <a:rPr lang="es-ES" sz="1800" dirty="0" err="1"/>
              <a:t>were</a:t>
            </a:r>
            <a:r>
              <a:rPr lang="es-ES" sz="1800" dirty="0"/>
              <a:t> more </a:t>
            </a:r>
            <a:r>
              <a:rPr lang="es-ES" sz="1800" dirty="0" err="1"/>
              <a:t>police</a:t>
            </a:r>
            <a:r>
              <a:rPr lang="es-ES" sz="1800" dirty="0"/>
              <a:t> </a:t>
            </a:r>
            <a:r>
              <a:rPr lang="es-ES" sz="1800" dirty="0" err="1"/>
              <a:t>officers</a:t>
            </a:r>
            <a:r>
              <a:rPr lang="es-ES" sz="1800" dirty="0"/>
              <a:t> </a:t>
            </a:r>
            <a:r>
              <a:rPr lang="es-ES" sz="1800" dirty="0" err="1"/>
              <a:t>on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streets</a:t>
            </a:r>
            <a:r>
              <a:rPr lang="es-ES" sz="1800" dirty="0"/>
              <a:t>, </a:t>
            </a:r>
            <a:r>
              <a:rPr lang="es-ES" sz="1800" dirty="0" err="1"/>
              <a:t>there</a:t>
            </a:r>
            <a:r>
              <a:rPr lang="es-ES" sz="1800" dirty="0"/>
              <a:t> </a:t>
            </a:r>
            <a:r>
              <a:rPr lang="es-ES" sz="1800" dirty="0" err="1"/>
              <a:t>would</a:t>
            </a:r>
            <a:r>
              <a:rPr lang="es-ES" sz="1800" dirty="0"/>
              <a:t> be </a:t>
            </a:r>
            <a:r>
              <a:rPr lang="es-ES" sz="1800" dirty="0" err="1"/>
              <a:t>less</a:t>
            </a:r>
            <a:r>
              <a:rPr lang="es-ES" sz="1800" dirty="0"/>
              <a:t> criminal </a:t>
            </a:r>
            <a:r>
              <a:rPr lang="es-ES" sz="1800" dirty="0" err="1" smtClean="0"/>
              <a:t>situations</a:t>
            </a:r>
            <a:r>
              <a:rPr lang="es-E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s-E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ES" sz="1800" dirty="0"/>
          </a:p>
          <a:p>
            <a:pPr>
              <a:buFont typeface="Wingdings" pitchFamily="2" charset="2"/>
              <a:buChar char="§"/>
            </a:pPr>
            <a:r>
              <a:rPr lang="es-ES" sz="1800" dirty="0" err="1" smtClean="0"/>
              <a:t>If</a:t>
            </a:r>
            <a:r>
              <a:rPr lang="es-ES" sz="1800" dirty="0" smtClean="0"/>
              <a:t> </a:t>
            </a:r>
            <a:r>
              <a:rPr lang="es-ES" sz="1800" dirty="0" err="1" smtClean="0"/>
              <a:t>you</a:t>
            </a:r>
            <a:r>
              <a:rPr lang="es-ES" sz="1800" dirty="0" smtClean="0"/>
              <a:t> </a:t>
            </a:r>
            <a:r>
              <a:rPr lang="es-ES" sz="1800" dirty="0" err="1" smtClean="0"/>
              <a:t>didn’t</a:t>
            </a:r>
            <a:r>
              <a:rPr lang="es-ES" sz="1800" dirty="0" smtClean="0"/>
              <a:t> </a:t>
            </a:r>
            <a:r>
              <a:rPr lang="es-ES" sz="1800" dirty="0" err="1" smtClean="0"/>
              <a:t>have</a:t>
            </a:r>
            <a:r>
              <a:rPr lang="es-ES" sz="1800" dirty="0" smtClean="0"/>
              <a:t> </a:t>
            </a:r>
            <a:r>
              <a:rPr lang="es-ES" sz="1800" dirty="0" err="1" smtClean="0"/>
              <a:t>to</a:t>
            </a:r>
            <a:r>
              <a:rPr lang="es-ES" sz="1800" dirty="0" smtClean="0"/>
              <a:t> </a:t>
            </a:r>
            <a:r>
              <a:rPr lang="es-ES" sz="1800" dirty="0" err="1" smtClean="0"/>
              <a:t>go</a:t>
            </a:r>
            <a:r>
              <a:rPr lang="es-ES" sz="1800" dirty="0" smtClean="0"/>
              <a:t> </a:t>
            </a:r>
            <a:r>
              <a:rPr lang="es-ES" sz="1800" dirty="0" err="1" smtClean="0"/>
              <a:t>to</a:t>
            </a:r>
            <a:r>
              <a:rPr lang="es-ES" sz="1800" dirty="0" smtClean="0"/>
              <a:t> </a:t>
            </a:r>
            <a:r>
              <a:rPr lang="es-ES" sz="1800" dirty="0" err="1" smtClean="0"/>
              <a:t>work</a:t>
            </a:r>
            <a:r>
              <a:rPr lang="es-ES" sz="1800" dirty="0" smtClean="0"/>
              <a:t> </a:t>
            </a:r>
            <a:r>
              <a:rPr lang="es-ES" sz="1800" dirty="0" err="1" smtClean="0"/>
              <a:t>early</a:t>
            </a:r>
            <a:r>
              <a:rPr lang="es-ES" sz="1800" dirty="0" smtClean="0"/>
              <a:t> </a:t>
            </a:r>
            <a:r>
              <a:rPr lang="es-ES" sz="1800" dirty="0" err="1" smtClean="0"/>
              <a:t>today</a:t>
            </a:r>
            <a:r>
              <a:rPr lang="es-ES" sz="1800" dirty="0" smtClean="0"/>
              <a:t>, </a:t>
            </a:r>
            <a:r>
              <a:rPr lang="es-ES" sz="1800" dirty="0" err="1" smtClean="0"/>
              <a:t>you</a:t>
            </a:r>
            <a:r>
              <a:rPr lang="es-ES" sz="1800" dirty="0" smtClean="0"/>
              <a:t> </a:t>
            </a:r>
            <a:r>
              <a:rPr lang="es-ES" sz="1800" dirty="0" err="1" smtClean="0"/>
              <a:t>wouldn’t</a:t>
            </a:r>
            <a:r>
              <a:rPr lang="es-ES" sz="1800" dirty="0" smtClean="0"/>
              <a:t> </a:t>
            </a:r>
            <a:r>
              <a:rPr lang="es-ES" sz="1800" dirty="0" err="1" smtClean="0"/>
              <a:t>have</a:t>
            </a:r>
            <a:r>
              <a:rPr lang="es-ES" sz="1800" dirty="0" smtClean="0"/>
              <a:t> </a:t>
            </a:r>
            <a:r>
              <a:rPr lang="es-ES" sz="1800" dirty="0" err="1" smtClean="0"/>
              <a:t>to</a:t>
            </a:r>
            <a:r>
              <a:rPr lang="es-ES" sz="1800" dirty="0" smtClean="0"/>
              <a:t> </a:t>
            </a:r>
            <a:r>
              <a:rPr lang="es-ES" sz="1800" dirty="0" err="1" smtClean="0"/>
              <a:t>get</a:t>
            </a:r>
            <a:r>
              <a:rPr lang="es-ES" sz="1800" dirty="0" smtClean="0"/>
              <a:t> up </a:t>
            </a:r>
            <a:r>
              <a:rPr lang="es-ES" sz="1800" dirty="0" err="1" smtClean="0"/>
              <a:t>earlier</a:t>
            </a:r>
            <a:r>
              <a:rPr lang="es-ES" sz="1800" dirty="0" smtClean="0"/>
              <a:t> </a:t>
            </a:r>
            <a:r>
              <a:rPr lang="es-ES" sz="1800" dirty="0" err="1" smtClean="0"/>
              <a:t>than</a:t>
            </a:r>
            <a:r>
              <a:rPr lang="es-ES" sz="1800" dirty="0" smtClean="0"/>
              <a:t> usual.</a:t>
            </a:r>
          </a:p>
          <a:p>
            <a:pPr marL="0" indent="0">
              <a:buNone/>
            </a:pPr>
            <a:r>
              <a:rPr lang="es-ES" sz="1800" dirty="0"/>
              <a:t>	</a:t>
            </a:r>
          </a:p>
          <a:p>
            <a:pPr>
              <a:buFont typeface="Wingdings" pitchFamily="2" charset="2"/>
              <a:buChar char="§"/>
            </a:pPr>
            <a:r>
              <a:rPr lang="es-ES" sz="1800" dirty="0" err="1"/>
              <a:t>If</a:t>
            </a:r>
            <a:r>
              <a:rPr lang="es-ES" sz="1800" dirty="0"/>
              <a:t> I </a:t>
            </a:r>
            <a:r>
              <a:rPr lang="es-ES" sz="1800" dirty="0" err="1"/>
              <a:t>left</a:t>
            </a:r>
            <a:r>
              <a:rPr lang="es-ES" sz="1800" dirty="0"/>
              <a:t> </a:t>
            </a:r>
            <a:r>
              <a:rPr lang="es-ES" sz="1800" dirty="0" err="1"/>
              <a:t>university</a:t>
            </a:r>
            <a:r>
              <a:rPr lang="es-ES" sz="1800" dirty="0"/>
              <a:t>, I </a:t>
            </a:r>
            <a:r>
              <a:rPr lang="es-ES" sz="1800" dirty="0" err="1"/>
              <a:t>wouln’t</a:t>
            </a:r>
            <a:r>
              <a:rPr lang="es-ES" sz="1800" dirty="0"/>
              <a:t> </a:t>
            </a:r>
            <a:r>
              <a:rPr lang="es-ES" sz="1800" dirty="0" err="1"/>
              <a:t>have</a:t>
            </a:r>
            <a:r>
              <a:rPr lang="es-ES" sz="1800" dirty="0"/>
              <a:t> a chance </a:t>
            </a:r>
            <a:r>
              <a:rPr lang="es-ES" sz="1800" dirty="0" err="1"/>
              <a:t>to</a:t>
            </a:r>
            <a:r>
              <a:rPr lang="es-ES" sz="1800" dirty="0"/>
              <a:t> </a:t>
            </a:r>
            <a:r>
              <a:rPr lang="es-ES" sz="1800" dirty="0" err="1"/>
              <a:t>have</a:t>
            </a:r>
            <a:r>
              <a:rPr lang="es-ES" sz="1800" dirty="0"/>
              <a:t> a fine </a:t>
            </a:r>
            <a:r>
              <a:rPr lang="es-ES" sz="1800" dirty="0" err="1"/>
              <a:t>job</a:t>
            </a:r>
            <a:r>
              <a:rPr lang="es-ES" sz="1800" dirty="0"/>
              <a:t>.</a:t>
            </a:r>
            <a:endParaRPr lang="es-ES" sz="18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AutoShape 2" descr="Resultado de imagen para machu picch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3 Elipse"/>
          <p:cNvSpPr/>
          <p:nvPr/>
        </p:nvSpPr>
        <p:spPr>
          <a:xfrm>
            <a:off x="1763688" y="3867894"/>
            <a:ext cx="4464496" cy="72008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 smtClean="0">
                <a:solidFill>
                  <a:prstClr val="white"/>
                </a:solidFill>
              </a:rPr>
              <a:t>Wish</a:t>
            </a:r>
            <a:r>
              <a:rPr lang="es-ES" sz="1600" dirty="0" smtClean="0">
                <a:solidFill>
                  <a:prstClr val="white"/>
                </a:solidFill>
              </a:rPr>
              <a:t> + a </a:t>
            </a:r>
            <a:r>
              <a:rPr lang="es-ES" sz="1600" dirty="0" err="1" smtClean="0">
                <a:solidFill>
                  <a:prstClr val="white"/>
                </a:solidFill>
              </a:rPr>
              <a:t>sentence</a:t>
            </a:r>
            <a:r>
              <a:rPr lang="es-ES" sz="1600" dirty="0" smtClean="0">
                <a:solidFill>
                  <a:prstClr val="white"/>
                </a:solidFill>
              </a:rPr>
              <a:t> in simple </a:t>
            </a:r>
            <a:r>
              <a:rPr lang="es-ES" sz="1600" dirty="0" err="1" smtClean="0">
                <a:solidFill>
                  <a:prstClr val="white"/>
                </a:solidFill>
              </a:rPr>
              <a:t>past</a:t>
            </a:r>
            <a:endParaRPr lang="es-ES" sz="1600" dirty="0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76980"/>
            <a:ext cx="2857500" cy="1818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476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1600" y="1275606"/>
            <a:ext cx="5472608" cy="26914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" sz="1900" dirty="0" err="1" smtClean="0"/>
              <a:t>What</a:t>
            </a:r>
            <a:r>
              <a:rPr lang="es-ES" sz="1900" dirty="0" smtClean="0"/>
              <a:t> </a:t>
            </a:r>
            <a:r>
              <a:rPr lang="es-ES" sz="1900" dirty="0" err="1" smtClean="0"/>
              <a:t>would</a:t>
            </a:r>
            <a:r>
              <a:rPr lang="es-ES" sz="1900" dirty="0" smtClean="0"/>
              <a:t> </a:t>
            </a:r>
            <a:r>
              <a:rPr lang="es-ES" sz="1900" dirty="0" err="1" smtClean="0"/>
              <a:t>you</a:t>
            </a:r>
            <a:r>
              <a:rPr lang="es-ES" sz="1900" dirty="0" smtClean="0"/>
              <a:t> </a:t>
            </a:r>
            <a:r>
              <a:rPr lang="es-ES" sz="1900" dirty="0" err="1" smtClean="0"/>
              <a:t>buy</a:t>
            </a:r>
            <a:r>
              <a:rPr lang="es-ES" sz="1900" dirty="0" smtClean="0"/>
              <a:t> </a:t>
            </a:r>
            <a:r>
              <a:rPr lang="es-ES" sz="1900" dirty="0" err="1" smtClean="0"/>
              <a:t>first</a:t>
            </a:r>
            <a:r>
              <a:rPr lang="es-ES" sz="1900" dirty="0" smtClean="0"/>
              <a:t> </a:t>
            </a:r>
            <a:r>
              <a:rPr lang="es-ES" sz="1900" dirty="0" err="1" smtClean="0"/>
              <a:t>if</a:t>
            </a:r>
            <a:r>
              <a:rPr lang="es-ES" sz="1900" dirty="0" smtClean="0"/>
              <a:t> </a:t>
            </a:r>
            <a:r>
              <a:rPr lang="es-ES" sz="1900" dirty="0" err="1" smtClean="0"/>
              <a:t>you</a:t>
            </a:r>
            <a:r>
              <a:rPr lang="es-ES" sz="1900" dirty="0" smtClean="0"/>
              <a:t> </a:t>
            </a:r>
            <a:r>
              <a:rPr lang="es-ES" sz="1900" dirty="0" err="1" smtClean="0"/>
              <a:t>were</a:t>
            </a:r>
            <a:r>
              <a:rPr lang="es-ES" sz="1900" dirty="0" smtClean="0"/>
              <a:t> a </a:t>
            </a:r>
            <a:r>
              <a:rPr lang="es-ES" sz="1900" dirty="0" err="1" smtClean="0"/>
              <a:t>millionaire</a:t>
            </a:r>
            <a:r>
              <a:rPr lang="es-ES" sz="1900" dirty="0" smtClean="0"/>
              <a:t>?.</a:t>
            </a:r>
            <a:endParaRPr lang="es-ES" sz="1900" dirty="0" smtClean="0"/>
          </a:p>
          <a:p>
            <a:pPr marL="0" indent="0">
              <a:buNone/>
            </a:pPr>
            <a:r>
              <a:rPr lang="es-ES" sz="1900" dirty="0" smtClean="0"/>
              <a:t>	I </a:t>
            </a:r>
            <a:r>
              <a:rPr lang="es-ES" sz="1900" dirty="0" err="1" smtClean="0"/>
              <a:t>would</a:t>
            </a:r>
            <a:r>
              <a:rPr lang="es-ES" sz="1900" dirty="0" smtClean="0"/>
              <a:t> </a:t>
            </a:r>
            <a:r>
              <a:rPr lang="es-ES" sz="1900" dirty="0" err="1" smtClean="0"/>
              <a:t>buy</a:t>
            </a:r>
            <a:r>
              <a:rPr lang="es-ES" sz="1900" dirty="0" smtClean="0"/>
              <a:t> a </a:t>
            </a:r>
            <a:r>
              <a:rPr lang="es-ES" sz="1900" dirty="0" err="1" smtClean="0"/>
              <a:t>house</a:t>
            </a:r>
            <a:r>
              <a:rPr lang="es-ES" sz="1900" dirty="0" smtClean="0"/>
              <a:t> </a:t>
            </a:r>
            <a:r>
              <a:rPr lang="es-ES" sz="1900" dirty="0" err="1" smtClean="0"/>
              <a:t>for</a:t>
            </a:r>
            <a:r>
              <a:rPr lang="es-ES" sz="1900" dirty="0" smtClean="0"/>
              <a:t> </a:t>
            </a:r>
            <a:r>
              <a:rPr lang="es-ES" sz="1900" dirty="0" err="1" smtClean="0"/>
              <a:t>my</a:t>
            </a:r>
            <a:r>
              <a:rPr lang="es-ES" sz="1900" dirty="0" smtClean="0"/>
              <a:t> </a:t>
            </a:r>
            <a:r>
              <a:rPr lang="es-ES" sz="1900" dirty="0" err="1" smtClean="0"/>
              <a:t>family</a:t>
            </a:r>
            <a:r>
              <a:rPr lang="es-ES" sz="1900" dirty="0" smtClean="0"/>
              <a:t>.</a:t>
            </a:r>
          </a:p>
          <a:p>
            <a:pPr marL="0" indent="0">
              <a:buNone/>
            </a:pPr>
            <a:endParaRPr lang="es-ES" sz="19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sz="1900" dirty="0" err="1" smtClean="0"/>
              <a:t>Where</a:t>
            </a:r>
            <a:r>
              <a:rPr lang="es-ES" sz="1900" dirty="0" smtClean="0"/>
              <a:t> </a:t>
            </a:r>
            <a:r>
              <a:rPr lang="es-ES" sz="1900" dirty="0" err="1" smtClean="0"/>
              <a:t>would</a:t>
            </a:r>
            <a:r>
              <a:rPr lang="es-ES" sz="1900" dirty="0" smtClean="0"/>
              <a:t> </a:t>
            </a:r>
            <a:r>
              <a:rPr lang="es-ES" sz="1900" dirty="0" err="1" smtClean="0"/>
              <a:t>you</a:t>
            </a:r>
            <a:r>
              <a:rPr lang="es-ES" sz="1900" dirty="0" smtClean="0"/>
              <a:t> </a:t>
            </a:r>
            <a:r>
              <a:rPr lang="es-ES" sz="1900" dirty="0" err="1" smtClean="0"/>
              <a:t>travel</a:t>
            </a:r>
            <a:r>
              <a:rPr lang="es-ES" sz="1900" dirty="0" smtClean="0"/>
              <a:t> </a:t>
            </a:r>
            <a:r>
              <a:rPr lang="es-ES" sz="1900" dirty="0" err="1" smtClean="0"/>
              <a:t>if</a:t>
            </a:r>
            <a:r>
              <a:rPr lang="es-ES" sz="1900" dirty="0" smtClean="0"/>
              <a:t> </a:t>
            </a:r>
            <a:r>
              <a:rPr lang="es-ES" sz="1900" dirty="0" err="1" smtClean="0"/>
              <a:t>you</a:t>
            </a:r>
            <a:r>
              <a:rPr lang="es-ES" sz="1900" dirty="0" smtClean="0"/>
              <a:t> </a:t>
            </a:r>
            <a:r>
              <a:rPr lang="es-ES" sz="1900" dirty="0" err="1" smtClean="0"/>
              <a:t>had</a:t>
            </a:r>
            <a:r>
              <a:rPr lang="es-ES" sz="1900" dirty="0" smtClean="0"/>
              <a:t> a </a:t>
            </a:r>
            <a:r>
              <a:rPr lang="es-ES" sz="1900" dirty="0" err="1" smtClean="0"/>
              <a:t>private</a:t>
            </a:r>
            <a:r>
              <a:rPr lang="es-ES" sz="1900" dirty="0" smtClean="0"/>
              <a:t> Jet at </a:t>
            </a:r>
            <a:r>
              <a:rPr lang="es-ES" sz="1900" dirty="0" err="1" smtClean="0"/>
              <a:t>your</a:t>
            </a:r>
            <a:r>
              <a:rPr lang="es-ES" sz="1900" dirty="0" smtClean="0"/>
              <a:t> </a:t>
            </a:r>
            <a:r>
              <a:rPr lang="es-ES" sz="1900" dirty="0" err="1" smtClean="0"/>
              <a:t>service</a:t>
            </a:r>
            <a:r>
              <a:rPr lang="es-ES" sz="1900" dirty="0" smtClean="0"/>
              <a:t>?</a:t>
            </a:r>
          </a:p>
          <a:p>
            <a:pPr marL="0" indent="0">
              <a:buNone/>
            </a:pPr>
            <a:r>
              <a:rPr lang="es-ES" sz="1900" dirty="0"/>
              <a:t>	</a:t>
            </a:r>
            <a:r>
              <a:rPr lang="es-ES" sz="1900" dirty="0" smtClean="0"/>
              <a:t>I </a:t>
            </a:r>
            <a:r>
              <a:rPr lang="es-ES" sz="1900" dirty="0" err="1" smtClean="0"/>
              <a:t>would</a:t>
            </a:r>
            <a:r>
              <a:rPr lang="es-ES" sz="1900" dirty="0" smtClean="0"/>
              <a:t> </a:t>
            </a:r>
            <a:r>
              <a:rPr lang="es-ES" sz="1900" dirty="0" err="1" smtClean="0"/>
              <a:t>travel</a:t>
            </a:r>
            <a:r>
              <a:rPr lang="es-ES" sz="1900" dirty="0" smtClean="0"/>
              <a:t> </a:t>
            </a:r>
            <a:r>
              <a:rPr lang="es-ES" sz="1900" dirty="0" err="1" smtClean="0"/>
              <a:t>all</a:t>
            </a:r>
            <a:r>
              <a:rPr lang="es-ES" sz="1900" dirty="0" smtClean="0"/>
              <a:t> </a:t>
            </a:r>
            <a:r>
              <a:rPr lang="es-ES" sz="1900" dirty="0" err="1" smtClean="0"/>
              <a:t>over</a:t>
            </a:r>
            <a:r>
              <a:rPr lang="es-ES" sz="1900" dirty="0" smtClean="0"/>
              <a:t> </a:t>
            </a:r>
            <a:r>
              <a:rPr lang="es-ES" sz="1900" dirty="0" err="1" smtClean="0"/>
              <a:t>the</a:t>
            </a:r>
            <a:r>
              <a:rPr lang="es-ES" sz="1900" dirty="0" smtClean="0"/>
              <a:t> </a:t>
            </a:r>
            <a:r>
              <a:rPr lang="es-ES" sz="1900" dirty="0" err="1" smtClean="0"/>
              <a:t>world</a:t>
            </a:r>
            <a:r>
              <a:rPr lang="es-ES" sz="1900" dirty="0" smtClean="0"/>
              <a:t>.</a:t>
            </a:r>
            <a:endParaRPr lang="es-ES" sz="1900" dirty="0" smtClean="0"/>
          </a:p>
          <a:p>
            <a:pPr marL="0" indent="0">
              <a:buNone/>
            </a:pPr>
            <a:endParaRPr lang="es-ES" sz="1900" dirty="0" smtClean="0"/>
          </a:p>
          <a:p>
            <a:pPr marL="0" indent="0">
              <a:buNone/>
            </a:pPr>
            <a:endParaRPr lang="es-ES" sz="1800" dirty="0" smtClean="0"/>
          </a:p>
          <a:p>
            <a:pPr marL="0" indent="0">
              <a:buNone/>
            </a:pPr>
            <a:endParaRPr lang="es-ES" sz="1800" dirty="0"/>
          </a:p>
          <a:p>
            <a:pPr>
              <a:buFont typeface="Wingdings" panose="05000000000000000000" pitchFamily="2" charset="2"/>
              <a:buChar char="§"/>
            </a:pPr>
            <a:endParaRPr lang="es-ES" sz="1800" dirty="0" smtClean="0"/>
          </a:p>
          <a:p>
            <a:pPr marL="0" indent="0">
              <a:buNone/>
            </a:pPr>
            <a:endParaRPr lang="es-ES" sz="1800" dirty="0" smtClean="0"/>
          </a:p>
          <a:p>
            <a:pPr marL="0" indent="0">
              <a:buNone/>
            </a:pPr>
            <a:endParaRPr lang="es-ES" sz="1800" dirty="0"/>
          </a:p>
        </p:txBody>
      </p:sp>
      <p:sp>
        <p:nvSpPr>
          <p:cNvPr id="5" name="AutoShape 2" descr="Resultado de imagen para machu picch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7" name="AutoShape 4" descr="Resultado de imagen para honest politicia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115616" y="339501"/>
            <a:ext cx="5040560" cy="576065"/>
          </a:xfrm>
        </p:spPr>
        <p:txBody>
          <a:bodyPr>
            <a:noAutofit/>
          </a:bodyPr>
          <a:lstStyle/>
          <a:p>
            <a:r>
              <a:rPr lang="es-ES" sz="3600" b="1" dirty="0" err="1" smtClean="0">
                <a:latin typeface="+mn-lt"/>
                <a:cs typeface="Times New Roman" pitchFamily="18" charset="0"/>
              </a:rPr>
              <a:t>Questions</a:t>
            </a:r>
            <a:endParaRPr lang="es-ES" sz="3600" b="1" dirty="0">
              <a:latin typeface="+mn-lt"/>
              <a:cs typeface="Times New Roman" pitchFamily="18" charset="0"/>
            </a:endParaRPr>
          </a:p>
        </p:txBody>
      </p:sp>
      <p:sp>
        <p:nvSpPr>
          <p:cNvPr id="10" name="9 Elipse"/>
          <p:cNvSpPr/>
          <p:nvPr/>
        </p:nvSpPr>
        <p:spPr>
          <a:xfrm>
            <a:off x="6228184" y="184922"/>
            <a:ext cx="2765178" cy="136815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 smtClean="0"/>
              <a:t>The</a:t>
            </a:r>
            <a:r>
              <a:rPr lang="es-ES" sz="1600" dirty="0" smtClean="0"/>
              <a:t> </a:t>
            </a:r>
            <a:r>
              <a:rPr lang="es-ES" sz="1600" dirty="0" err="1" smtClean="0"/>
              <a:t>resulting</a:t>
            </a:r>
            <a:r>
              <a:rPr lang="es-ES" sz="1600" dirty="0" smtClean="0"/>
              <a:t> </a:t>
            </a:r>
            <a:r>
              <a:rPr lang="es-ES" sz="1600" dirty="0" err="1" smtClean="0"/>
              <a:t>clause</a:t>
            </a:r>
            <a:r>
              <a:rPr lang="es-ES" sz="1600" dirty="0" smtClean="0"/>
              <a:t> causes </a:t>
            </a:r>
            <a:r>
              <a:rPr lang="es-ES" sz="1600" dirty="0" err="1" smtClean="0"/>
              <a:t>the</a:t>
            </a:r>
            <a:r>
              <a:rPr lang="es-ES" sz="1600" dirty="0" smtClean="0"/>
              <a:t> </a:t>
            </a:r>
            <a:r>
              <a:rPr lang="es-ES" sz="1600" dirty="0" err="1" smtClean="0"/>
              <a:t>question</a:t>
            </a:r>
            <a:endParaRPr lang="es-ES" sz="16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363838"/>
            <a:ext cx="3107432" cy="134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956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339502"/>
            <a:ext cx="4752528" cy="576064"/>
          </a:xfrm>
        </p:spPr>
        <p:txBody>
          <a:bodyPr>
            <a:noAutofit/>
          </a:bodyPr>
          <a:lstStyle/>
          <a:p>
            <a:r>
              <a:rPr lang="es-ES" sz="3200" b="1" dirty="0" err="1" smtClean="0">
                <a:latin typeface="+mn-lt"/>
                <a:cs typeface="Times New Roman" pitchFamily="18" charset="0"/>
              </a:rPr>
              <a:t>Starting</a:t>
            </a:r>
            <a:r>
              <a:rPr lang="es-ES" sz="3200" b="1" dirty="0" smtClean="0">
                <a:latin typeface="+mn-lt"/>
                <a:cs typeface="Times New Roman" pitchFamily="18" charset="0"/>
              </a:rPr>
              <a:t> </a:t>
            </a:r>
            <a:r>
              <a:rPr lang="es-ES" sz="3200" b="1" dirty="0" err="1" smtClean="0">
                <a:latin typeface="+mn-lt"/>
                <a:cs typeface="Times New Roman" pitchFamily="18" charset="0"/>
              </a:rPr>
              <a:t>with</a:t>
            </a:r>
            <a:r>
              <a:rPr lang="es-ES" sz="3200" b="1" dirty="0" smtClean="0">
                <a:latin typeface="+mn-lt"/>
                <a:cs typeface="Times New Roman" pitchFamily="18" charset="0"/>
              </a:rPr>
              <a:t> </a:t>
            </a:r>
            <a:r>
              <a:rPr lang="es-ES" sz="3200" b="1" dirty="0" err="1" smtClean="0">
                <a:latin typeface="+mn-lt"/>
                <a:cs typeface="Times New Roman" pitchFamily="18" charset="0"/>
              </a:rPr>
              <a:t>If</a:t>
            </a:r>
            <a:endParaRPr lang="es-ES" sz="3200" b="1" dirty="0">
              <a:latin typeface="+mn-lt"/>
              <a:cs typeface="Times New Roman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7584" y="960437"/>
            <a:ext cx="5688632" cy="34115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" sz="1900" dirty="0" err="1" smtClean="0"/>
              <a:t>If</a:t>
            </a:r>
            <a:r>
              <a:rPr lang="es-ES" sz="1900" dirty="0" smtClean="0"/>
              <a:t> </a:t>
            </a:r>
            <a:r>
              <a:rPr lang="es-ES" sz="1900" dirty="0" err="1" smtClean="0"/>
              <a:t>you</a:t>
            </a:r>
            <a:r>
              <a:rPr lang="es-ES" sz="1900" dirty="0" smtClean="0"/>
              <a:t> </a:t>
            </a:r>
            <a:r>
              <a:rPr lang="es-ES" sz="1900" dirty="0" err="1" smtClean="0"/>
              <a:t>lived</a:t>
            </a:r>
            <a:r>
              <a:rPr lang="es-ES" sz="1900" dirty="0" smtClean="0"/>
              <a:t> in a </a:t>
            </a:r>
            <a:r>
              <a:rPr lang="es-ES" sz="1900" dirty="0" err="1" smtClean="0"/>
              <a:t>different</a:t>
            </a:r>
            <a:r>
              <a:rPr lang="es-ES" sz="1900" dirty="0" smtClean="0"/>
              <a:t> country </a:t>
            </a:r>
            <a:r>
              <a:rPr lang="es-ES" sz="1900" dirty="0" err="1" smtClean="0"/>
              <a:t>What</a:t>
            </a:r>
            <a:r>
              <a:rPr lang="es-ES" sz="1900" dirty="0" smtClean="0"/>
              <a:t> </a:t>
            </a:r>
            <a:r>
              <a:rPr lang="es-ES" sz="1900" dirty="0" err="1" smtClean="0"/>
              <a:t>profession</a:t>
            </a:r>
            <a:r>
              <a:rPr lang="es-ES" sz="1900" dirty="0" smtClean="0"/>
              <a:t> </a:t>
            </a:r>
            <a:r>
              <a:rPr lang="es-ES" sz="1900" dirty="0" err="1" smtClean="0"/>
              <a:t>would</a:t>
            </a:r>
            <a:r>
              <a:rPr lang="es-ES" sz="1900" dirty="0" smtClean="0"/>
              <a:t> </a:t>
            </a:r>
            <a:r>
              <a:rPr lang="es-ES" sz="1900" dirty="0" err="1" smtClean="0"/>
              <a:t>you</a:t>
            </a:r>
            <a:r>
              <a:rPr lang="es-ES" sz="1900" dirty="0" smtClean="0"/>
              <a:t> decide </a:t>
            </a:r>
            <a:r>
              <a:rPr lang="es-ES" sz="1900" dirty="0" err="1" smtClean="0"/>
              <a:t>to</a:t>
            </a:r>
            <a:r>
              <a:rPr lang="es-ES" sz="1900" dirty="0" smtClean="0"/>
              <a:t> </a:t>
            </a:r>
            <a:r>
              <a:rPr lang="es-ES" sz="1900" dirty="0" err="1" smtClean="0"/>
              <a:t>have</a:t>
            </a:r>
            <a:r>
              <a:rPr lang="es-ES" sz="1900" dirty="0" smtClean="0"/>
              <a:t>?</a:t>
            </a:r>
          </a:p>
          <a:p>
            <a:pPr marL="0" indent="0">
              <a:buNone/>
            </a:pPr>
            <a:r>
              <a:rPr lang="es-ES" sz="1900" dirty="0"/>
              <a:t>	</a:t>
            </a:r>
            <a:r>
              <a:rPr lang="es-ES" sz="1900" dirty="0" err="1" smtClean="0"/>
              <a:t>I’d</a:t>
            </a:r>
            <a:r>
              <a:rPr lang="es-ES" sz="1900" dirty="0" smtClean="0"/>
              <a:t> be a </a:t>
            </a:r>
            <a:r>
              <a:rPr lang="es-ES" sz="1900" dirty="0" err="1" smtClean="0"/>
              <a:t>psychologist</a:t>
            </a:r>
            <a:r>
              <a:rPr lang="es-ES" sz="1900" dirty="0" smtClean="0"/>
              <a:t> so </a:t>
            </a:r>
            <a:r>
              <a:rPr lang="es-ES" sz="1900" dirty="0" err="1" smtClean="0"/>
              <a:t>that</a:t>
            </a:r>
            <a:r>
              <a:rPr lang="es-ES" sz="1900" dirty="0" smtClean="0"/>
              <a:t> I </a:t>
            </a:r>
            <a:r>
              <a:rPr lang="es-ES" sz="1900" dirty="0" err="1" smtClean="0"/>
              <a:t>could</a:t>
            </a:r>
            <a:r>
              <a:rPr lang="es-ES" sz="1900" dirty="0" smtClean="0"/>
              <a:t> </a:t>
            </a:r>
            <a:r>
              <a:rPr lang="es-ES" sz="1900" dirty="0" err="1" smtClean="0"/>
              <a:t>learn</a:t>
            </a:r>
            <a:r>
              <a:rPr lang="es-ES" sz="1900" dirty="0" smtClean="0"/>
              <a:t> 	</a:t>
            </a:r>
            <a:r>
              <a:rPr lang="es-ES" sz="1900" dirty="0" err="1" smtClean="0"/>
              <a:t>people’s</a:t>
            </a:r>
            <a:r>
              <a:rPr lang="es-ES" sz="1900" dirty="0" smtClean="0"/>
              <a:t> </a:t>
            </a:r>
            <a:r>
              <a:rPr lang="es-ES" sz="1900" dirty="0" err="1" smtClean="0"/>
              <a:t>ways</a:t>
            </a:r>
            <a:r>
              <a:rPr lang="es-ES" sz="1900" dirty="0" smtClean="0"/>
              <a:t>.</a:t>
            </a:r>
            <a:endParaRPr lang="es-ES" sz="1900" dirty="0" smtClean="0"/>
          </a:p>
          <a:p>
            <a:pPr marL="0" indent="0">
              <a:buNone/>
            </a:pPr>
            <a:endParaRPr lang="es-ES" sz="19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sz="1900" dirty="0" err="1" smtClean="0"/>
              <a:t>If</a:t>
            </a:r>
            <a:r>
              <a:rPr lang="es-ES" sz="1900" dirty="0" smtClean="0"/>
              <a:t> </a:t>
            </a:r>
            <a:r>
              <a:rPr lang="es-ES" sz="1900" dirty="0" err="1" smtClean="0"/>
              <a:t>you</a:t>
            </a:r>
            <a:r>
              <a:rPr lang="es-ES" sz="1900" dirty="0" smtClean="0"/>
              <a:t> </a:t>
            </a:r>
            <a:r>
              <a:rPr lang="es-ES" sz="1900" dirty="0" err="1" smtClean="0"/>
              <a:t>were</a:t>
            </a:r>
            <a:r>
              <a:rPr lang="es-ES" sz="1900" dirty="0" smtClean="0"/>
              <a:t> </a:t>
            </a:r>
            <a:r>
              <a:rPr lang="es-ES" sz="1900" dirty="0" err="1" smtClean="0"/>
              <a:t>young</a:t>
            </a:r>
            <a:r>
              <a:rPr lang="es-ES" sz="1900" dirty="0" smtClean="0"/>
              <a:t> </a:t>
            </a:r>
            <a:r>
              <a:rPr lang="es-ES" sz="1900" dirty="0" err="1" smtClean="0"/>
              <a:t>again</a:t>
            </a:r>
            <a:r>
              <a:rPr lang="es-ES" sz="1900" dirty="0" smtClean="0"/>
              <a:t> </a:t>
            </a:r>
            <a:r>
              <a:rPr lang="es-ES" sz="1900" dirty="0" err="1" smtClean="0"/>
              <a:t>Who</a:t>
            </a:r>
            <a:r>
              <a:rPr lang="es-ES" sz="1900" dirty="0" smtClean="0"/>
              <a:t> </a:t>
            </a:r>
            <a:r>
              <a:rPr lang="es-ES" sz="1900" dirty="0" err="1" smtClean="0"/>
              <a:t>would</a:t>
            </a:r>
            <a:r>
              <a:rPr lang="es-ES" sz="1900" dirty="0" smtClean="0"/>
              <a:t> </a:t>
            </a:r>
            <a:r>
              <a:rPr lang="es-ES" sz="1900" dirty="0" err="1" smtClean="0"/>
              <a:t>you</a:t>
            </a:r>
            <a:r>
              <a:rPr lang="es-ES" sz="1900" dirty="0" smtClean="0"/>
              <a:t> </a:t>
            </a:r>
            <a:r>
              <a:rPr lang="es-ES" sz="1900" dirty="0" err="1" smtClean="0"/>
              <a:t>choos</a:t>
            </a:r>
            <a:r>
              <a:rPr lang="es-ES" sz="1900" dirty="0" err="1" smtClean="0"/>
              <a:t>e</a:t>
            </a:r>
            <a:r>
              <a:rPr lang="es-ES" sz="1900" dirty="0" smtClean="0"/>
              <a:t> as </a:t>
            </a:r>
            <a:r>
              <a:rPr lang="es-ES" sz="1900" dirty="0" err="1" smtClean="0"/>
              <a:t>your</a:t>
            </a:r>
            <a:r>
              <a:rPr lang="es-ES" sz="1900" dirty="0" smtClean="0"/>
              <a:t> </a:t>
            </a:r>
            <a:r>
              <a:rPr lang="es-ES" sz="1900" dirty="0" err="1" smtClean="0"/>
              <a:t>best</a:t>
            </a:r>
            <a:r>
              <a:rPr lang="es-ES" sz="1900" dirty="0" smtClean="0"/>
              <a:t> </a:t>
            </a:r>
            <a:r>
              <a:rPr lang="es-ES" sz="1900" dirty="0" err="1" smtClean="0"/>
              <a:t>friend</a:t>
            </a:r>
            <a:r>
              <a:rPr lang="es-ES" sz="1900" dirty="0" smtClean="0"/>
              <a:t>?</a:t>
            </a:r>
          </a:p>
          <a:p>
            <a:pPr marL="0" indent="0">
              <a:buNone/>
            </a:pPr>
            <a:r>
              <a:rPr lang="es-ES" sz="1900" dirty="0" smtClean="0"/>
              <a:t>	I </a:t>
            </a:r>
            <a:r>
              <a:rPr lang="es-ES" sz="1900" dirty="0" err="1" smtClean="0"/>
              <a:t>guess</a:t>
            </a:r>
            <a:r>
              <a:rPr lang="es-ES" sz="1900" dirty="0" smtClean="0"/>
              <a:t> I </a:t>
            </a:r>
            <a:r>
              <a:rPr lang="es-ES" sz="1900" dirty="0" err="1" smtClean="0"/>
              <a:t>wouldn’t</a:t>
            </a:r>
            <a:r>
              <a:rPr lang="es-ES" sz="1900" dirty="0" smtClean="0"/>
              <a:t> </a:t>
            </a:r>
            <a:r>
              <a:rPr lang="es-ES" sz="1900" dirty="0" err="1" smtClean="0"/>
              <a:t>take</a:t>
            </a:r>
            <a:r>
              <a:rPr lang="es-ES" sz="1900" dirty="0" smtClean="0"/>
              <a:t> </a:t>
            </a:r>
            <a:r>
              <a:rPr lang="es-ES" sz="1900" dirty="0" err="1" smtClean="0"/>
              <a:t>another</a:t>
            </a:r>
            <a:r>
              <a:rPr lang="es-ES" sz="1900" dirty="0" smtClean="0"/>
              <a:t> </a:t>
            </a:r>
            <a:r>
              <a:rPr lang="es-ES" sz="1900" dirty="0" err="1" smtClean="0"/>
              <a:t>decission</a:t>
            </a:r>
            <a:r>
              <a:rPr lang="es-ES" sz="1900" dirty="0" smtClean="0"/>
              <a:t> </a:t>
            </a:r>
            <a:r>
              <a:rPr lang="es-ES" sz="1900" dirty="0" err="1" smtClean="0"/>
              <a:t>on</a:t>
            </a:r>
            <a:r>
              <a:rPr lang="es-ES" sz="1900" dirty="0" smtClean="0"/>
              <a:t> </a:t>
            </a:r>
            <a:r>
              <a:rPr lang="es-ES" sz="1900" dirty="0" err="1" smtClean="0"/>
              <a:t>who</a:t>
            </a:r>
            <a:r>
              <a:rPr lang="es-ES" sz="1900" dirty="0" smtClean="0"/>
              <a:t> 	</a:t>
            </a:r>
            <a:r>
              <a:rPr lang="es-ES" sz="1900" dirty="0" err="1" smtClean="0"/>
              <a:t>my</a:t>
            </a:r>
            <a:r>
              <a:rPr lang="es-ES" sz="1900" dirty="0" smtClean="0"/>
              <a:t> </a:t>
            </a:r>
            <a:r>
              <a:rPr lang="es-ES" sz="1900" dirty="0" err="1" smtClean="0"/>
              <a:t>best</a:t>
            </a:r>
            <a:r>
              <a:rPr lang="es-ES" sz="1900" dirty="0" smtClean="0"/>
              <a:t> </a:t>
            </a:r>
            <a:r>
              <a:rPr lang="es-ES" sz="1900" dirty="0" err="1" smtClean="0"/>
              <a:t>friend</a:t>
            </a:r>
            <a:r>
              <a:rPr lang="es-ES" sz="1900" dirty="0" smtClean="0"/>
              <a:t> </a:t>
            </a:r>
            <a:r>
              <a:rPr lang="es-ES" sz="1900" dirty="0" err="1" smtClean="0"/>
              <a:t>would</a:t>
            </a:r>
            <a:r>
              <a:rPr lang="es-ES" sz="1900" dirty="0" smtClean="0"/>
              <a:t> be. </a:t>
            </a:r>
            <a:endParaRPr lang="es-ES" sz="1900" dirty="0" smtClean="0"/>
          </a:p>
          <a:p>
            <a:pPr marL="0" indent="0">
              <a:buNone/>
            </a:pPr>
            <a:endParaRPr lang="es-ES" sz="1900" dirty="0" smtClean="0"/>
          </a:p>
          <a:p>
            <a:pPr marL="0" indent="0">
              <a:buNone/>
            </a:pPr>
            <a:endParaRPr lang="es-ES" sz="1800" dirty="0" smtClean="0"/>
          </a:p>
          <a:p>
            <a:pPr marL="0" indent="0">
              <a:buNone/>
            </a:pPr>
            <a:endParaRPr lang="es-ES" sz="1800" dirty="0"/>
          </a:p>
          <a:p>
            <a:pPr>
              <a:buFont typeface="Wingdings" panose="05000000000000000000" pitchFamily="2" charset="2"/>
              <a:buChar char="§"/>
            </a:pPr>
            <a:endParaRPr lang="es-ES" sz="1800" dirty="0" smtClean="0"/>
          </a:p>
          <a:p>
            <a:pPr marL="0" indent="0">
              <a:buNone/>
            </a:pPr>
            <a:endParaRPr lang="es-ES" sz="1800" dirty="0" smtClean="0"/>
          </a:p>
          <a:p>
            <a:pPr marL="0" indent="0">
              <a:buNone/>
            </a:pPr>
            <a:endParaRPr lang="es-ES" sz="1800" dirty="0"/>
          </a:p>
        </p:txBody>
      </p:sp>
      <p:sp>
        <p:nvSpPr>
          <p:cNvPr id="5" name="AutoShape 2" descr="Resultado de imagen para machu picch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3 Elipse"/>
          <p:cNvSpPr/>
          <p:nvPr/>
        </p:nvSpPr>
        <p:spPr>
          <a:xfrm>
            <a:off x="510678" y="3903406"/>
            <a:ext cx="3485258" cy="75657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 smtClean="0"/>
              <a:t>Wish</a:t>
            </a:r>
            <a:r>
              <a:rPr lang="es-ES" sz="1600" dirty="0" smtClean="0"/>
              <a:t> + a </a:t>
            </a:r>
            <a:r>
              <a:rPr lang="es-ES" sz="1600" dirty="0" err="1" smtClean="0"/>
              <a:t>negative</a:t>
            </a:r>
            <a:r>
              <a:rPr lang="es-ES" sz="1600" dirty="0" smtClean="0"/>
              <a:t> </a:t>
            </a:r>
            <a:r>
              <a:rPr lang="es-ES" sz="1600" dirty="0" err="1" smtClean="0"/>
              <a:t>sentence</a:t>
            </a:r>
            <a:endParaRPr lang="es-ES" sz="1600" dirty="0"/>
          </a:p>
        </p:txBody>
      </p:sp>
      <p:sp>
        <p:nvSpPr>
          <p:cNvPr id="7" name="AutoShape 4" descr="Resultado de imagen para honest politicia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82407"/>
            <a:ext cx="276225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07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339502"/>
            <a:ext cx="4896544" cy="648072"/>
          </a:xfrm>
        </p:spPr>
        <p:txBody>
          <a:bodyPr>
            <a:noAutofit/>
          </a:bodyPr>
          <a:lstStyle/>
          <a:p>
            <a:r>
              <a:rPr lang="es-ES" sz="3400" b="1" dirty="0" smtClean="0">
                <a:latin typeface="+mn-lt"/>
                <a:cs typeface="Times New Roman" pitchFamily="18" charset="0"/>
              </a:rPr>
              <a:t>Simple </a:t>
            </a:r>
            <a:r>
              <a:rPr lang="es-ES" sz="3400" b="1" dirty="0" err="1" smtClean="0">
                <a:latin typeface="+mn-lt"/>
                <a:cs typeface="Times New Roman" pitchFamily="18" charset="0"/>
              </a:rPr>
              <a:t>questions</a:t>
            </a:r>
            <a:endParaRPr lang="es-ES" sz="3400" b="1" dirty="0">
              <a:latin typeface="+mn-lt"/>
              <a:cs typeface="Times New Roman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7584" y="960437"/>
            <a:ext cx="5688632" cy="34115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" sz="1900" dirty="0" err="1" smtClean="0"/>
              <a:t>Would</a:t>
            </a:r>
            <a:r>
              <a:rPr lang="es-ES" sz="1900" dirty="0" smtClean="0"/>
              <a:t> </a:t>
            </a:r>
            <a:r>
              <a:rPr lang="es-ES" sz="1900" dirty="0" err="1" smtClean="0"/>
              <a:t>you</a:t>
            </a:r>
            <a:r>
              <a:rPr lang="es-ES" sz="1900" dirty="0" smtClean="0"/>
              <a:t> </a:t>
            </a:r>
            <a:r>
              <a:rPr lang="es-ES" sz="1900" dirty="0" err="1" smtClean="0"/>
              <a:t>buy</a:t>
            </a:r>
            <a:r>
              <a:rPr lang="es-ES" sz="1900" dirty="0" smtClean="0"/>
              <a:t> a new </a:t>
            </a:r>
            <a:r>
              <a:rPr lang="es-ES" sz="1900" dirty="0" err="1" smtClean="0"/>
              <a:t>cell</a:t>
            </a:r>
            <a:r>
              <a:rPr lang="es-ES" sz="1900" dirty="0" smtClean="0"/>
              <a:t> </a:t>
            </a:r>
            <a:r>
              <a:rPr lang="es-ES" sz="1900" dirty="0" err="1" smtClean="0"/>
              <a:t>phone</a:t>
            </a:r>
            <a:r>
              <a:rPr lang="es-ES" sz="1900" dirty="0" smtClean="0"/>
              <a:t> </a:t>
            </a:r>
            <a:r>
              <a:rPr lang="es-ES" sz="1900" dirty="0" err="1" smtClean="0"/>
              <a:t>for</a:t>
            </a:r>
            <a:r>
              <a:rPr lang="es-ES" sz="1900" dirty="0" smtClean="0"/>
              <a:t> me </a:t>
            </a:r>
            <a:r>
              <a:rPr lang="es-ES" sz="1900" dirty="0" err="1" smtClean="0"/>
              <a:t>if</a:t>
            </a:r>
            <a:r>
              <a:rPr lang="es-ES" sz="1900" dirty="0" smtClean="0"/>
              <a:t> I </a:t>
            </a:r>
            <a:r>
              <a:rPr lang="es-ES" sz="1900" dirty="0" err="1" smtClean="0"/>
              <a:t>asked</a:t>
            </a:r>
            <a:r>
              <a:rPr lang="es-ES" sz="1900" dirty="0" smtClean="0"/>
              <a:t> </a:t>
            </a:r>
            <a:r>
              <a:rPr lang="es-ES" sz="1900" dirty="0" err="1" smtClean="0"/>
              <a:t>you</a:t>
            </a:r>
            <a:r>
              <a:rPr lang="es-ES" sz="1900" dirty="0" smtClean="0"/>
              <a:t> </a:t>
            </a:r>
            <a:r>
              <a:rPr lang="es-ES" sz="1900" dirty="0" err="1" smtClean="0"/>
              <a:t>for</a:t>
            </a:r>
            <a:r>
              <a:rPr lang="es-ES" sz="1900" dirty="0" smtClean="0"/>
              <a:t> </a:t>
            </a:r>
            <a:r>
              <a:rPr lang="es-ES" sz="1900" dirty="0" err="1" smtClean="0"/>
              <a:t>it</a:t>
            </a:r>
            <a:r>
              <a:rPr lang="es-ES" sz="1900" dirty="0" smtClean="0"/>
              <a:t>?</a:t>
            </a:r>
          </a:p>
          <a:p>
            <a:pPr marL="0" indent="0">
              <a:buNone/>
            </a:pPr>
            <a:r>
              <a:rPr lang="es-ES" sz="1900" dirty="0"/>
              <a:t>	</a:t>
            </a:r>
            <a:r>
              <a:rPr lang="es-ES" sz="1900" dirty="0" smtClean="0"/>
              <a:t>No, I </a:t>
            </a:r>
            <a:r>
              <a:rPr lang="es-ES" sz="1900" dirty="0" err="1" smtClean="0"/>
              <a:t>wouldn’t</a:t>
            </a:r>
            <a:r>
              <a:rPr lang="es-ES" sz="1900" dirty="0" smtClean="0"/>
              <a:t>. </a:t>
            </a:r>
            <a:r>
              <a:rPr lang="es-ES" sz="1900" dirty="0" err="1" smtClean="0"/>
              <a:t>I’d</a:t>
            </a:r>
            <a:r>
              <a:rPr lang="es-ES" sz="1900" dirty="0" smtClean="0"/>
              <a:t> </a:t>
            </a:r>
            <a:r>
              <a:rPr lang="es-ES" sz="1900" dirty="0" err="1" smtClean="0"/>
              <a:t>have</a:t>
            </a:r>
            <a:r>
              <a:rPr lang="es-ES" sz="1900" dirty="0" smtClean="0"/>
              <a:t> </a:t>
            </a:r>
            <a:r>
              <a:rPr lang="es-ES" sz="1900" dirty="0" err="1" smtClean="0"/>
              <a:t>to</a:t>
            </a:r>
            <a:r>
              <a:rPr lang="es-ES" sz="1900" dirty="0" smtClean="0"/>
              <a:t> </a:t>
            </a:r>
            <a:r>
              <a:rPr lang="es-ES" sz="1900" dirty="0" err="1" smtClean="0"/>
              <a:t>think</a:t>
            </a:r>
            <a:r>
              <a:rPr lang="es-ES" sz="1900" dirty="0" smtClean="0"/>
              <a:t> </a:t>
            </a:r>
            <a:r>
              <a:rPr lang="es-ES" sz="1900" dirty="0" err="1" smtClean="0"/>
              <a:t>it</a:t>
            </a:r>
            <a:r>
              <a:rPr lang="es-ES" sz="1900" dirty="0" smtClean="0"/>
              <a:t> </a:t>
            </a:r>
            <a:r>
              <a:rPr lang="es-ES" sz="1900" dirty="0" err="1" smtClean="0"/>
              <a:t>over</a:t>
            </a:r>
            <a:r>
              <a:rPr lang="es-ES" sz="1900" dirty="0" smtClean="0"/>
              <a:t>.</a:t>
            </a:r>
            <a:endParaRPr lang="es-ES" sz="1900" dirty="0" smtClean="0"/>
          </a:p>
          <a:p>
            <a:pPr marL="0" indent="0">
              <a:buNone/>
            </a:pPr>
            <a:endParaRPr lang="es-ES" sz="19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sz="1900" dirty="0" err="1"/>
              <a:t>If</a:t>
            </a:r>
            <a:r>
              <a:rPr lang="es-ES" sz="1900" dirty="0"/>
              <a:t> </a:t>
            </a:r>
            <a:r>
              <a:rPr lang="es-ES" sz="1900" dirty="0" smtClean="0"/>
              <a:t>Carolina </a:t>
            </a:r>
            <a:r>
              <a:rPr lang="es-ES" sz="1900" dirty="0" err="1" smtClean="0"/>
              <a:t>proposed</a:t>
            </a:r>
            <a:r>
              <a:rPr lang="es-ES" sz="1900" dirty="0" smtClean="0"/>
              <a:t> </a:t>
            </a:r>
            <a:r>
              <a:rPr lang="es-ES" sz="1900" dirty="0" err="1" smtClean="0"/>
              <a:t>you</a:t>
            </a:r>
            <a:r>
              <a:rPr lang="es-ES" sz="1900" dirty="0" smtClean="0"/>
              <a:t> </a:t>
            </a:r>
            <a:r>
              <a:rPr lang="es-ES" sz="1900" dirty="0" err="1" smtClean="0"/>
              <a:t>matrimony</a:t>
            </a:r>
            <a:r>
              <a:rPr lang="es-ES" sz="1900" dirty="0" smtClean="0"/>
              <a:t> </a:t>
            </a:r>
            <a:r>
              <a:rPr lang="es-ES" sz="1900" dirty="0" err="1" smtClean="0"/>
              <a:t>right</a:t>
            </a:r>
            <a:r>
              <a:rPr lang="es-ES" sz="1900" dirty="0" smtClean="0"/>
              <a:t> </a:t>
            </a:r>
            <a:r>
              <a:rPr lang="es-ES" sz="1900" dirty="0" err="1" smtClean="0"/>
              <a:t>now</a:t>
            </a:r>
            <a:r>
              <a:rPr lang="es-ES" sz="1900" dirty="0" smtClean="0"/>
              <a:t>, </a:t>
            </a:r>
            <a:r>
              <a:rPr lang="es-ES" sz="1900" dirty="0" err="1" smtClean="0"/>
              <a:t>would</a:t>
            </a:r>
            <a:r>
              <a:rPr lang="es-ES" sz="1900" dirty="0" smtClean="0"/>
              <a:t> </a:t>
            </a:r>
            <a:r>
              <a:rPr lang="es-ES" sz="1900" dirty="0" err="1" smtClean="0"/>
              <a:t>you</a:t>
            </a:r>
            <a:r>
              <a:rPr lang="es-ES" sz="1900" dirty="0" smtClean="0"/>
              <a:t> </a:t>
            </a:r>
            <a:r>
              <a:rPr lang="es-ES" sz="1900" dirty="0" err="1" smtClean="0"/>
              <a:t>accept</a:t>
            </a:r>
            <a:r>
              <a:rPr lang="es-ES" sz="1900" dirty="0" smtClean="0"/>
              <a:t>?</a:t>
            </a:r>
          </a:p>
          <a:p>
            <a:pPr marL="0" indent="0">
              <a:buNone/>
            </a:pPr>
            <a:r>
              <a:rPr lang="es-ES" sz="1900" dirty="0"/>
              <a:t>	</a:t>
            </a:r>
            <a:r>
              <a:rPr lang="es-ES" sz="1900" dirty="0" smtClean="0"/>
              <a:t>Yes, I </a:t>
            </a:r>
            <a:r>
              <a:rPr lang="es-ES" sz="1900" dirty="0" err="1" smtClean="0"/>
              <a:t>would</a:t>
            </a:r>
            <a:r>
              <a:rPr lang="es-ES" sz="1900" dirty="0" smtClean="0"/>
              <a:t>. </a:t>
            </a:r>
            <a:r>
              <a:rPr lang="es-ES" sz="1900" dirty="0" err="1" smtClean="0"/>
              <a:t>But</a:t>
            </a:r>
            <a:r>
              <a:rPr lang="es-ES" sz="1900" dirty="0" smtClean="0"/>
              <a:t> </a:t>
            </a:r>
            <a:r>
              <a:rPr lang="es-ES" sz="1900" dirty="0" err="1" smtClean="0"/>
              <a:t>she</a:t>
            </a:r>
            <a:r>
              <a:rPr lang="es-ES" sz="1900" dirty="0" smtClean="0"/>
              <a:t> </a:t>
            </a:r>
            <a:r>
              <a:rPr lang="es-ES" sz="1900" dirty="0" err="1" smtClean="0"/>
              <a:t>wouldn’t</a:t>
            </a:r>
            <a:r>
              <a:rPr lang="es-ES" sz="1900" dirty="0" smtClean="0"/>
              <a:t> </a:t>
            </a:r>
            <a:r>
              <a:rPr lang="es-ES" sz="1900" dirty="0" err="1" smtClean="0"/>
              <a:t>tell</a:t>
            </a:r>
            <a:r>
              <a:rPr lang="es-ES" sz="1900" dirty="0" smtClean="0"/>
              <a:t> me </a:t>
            </a:r>
            <a:r>
              <a:rPr lang="es-ES" sz="1900" dirty="0" err="1" smtClean="0"/>
              <a:t>that</a:t>
            </a:r>
            <a:r>
              <a:rPr lang="es-ES" sz="1900" dirty="0" smtClean="0"/>
              <a:t> </a:t>
            </a:r>
            <a:r>
              <a:rPr lang="es-ES" sz="1900" dirty="0" err="1" smtClean="0"/>
              <a:t>now</a:t>
            </a:r>
            <a:r>
              <a:rPr lang="es-ES" sz="1900" dirty="0" smtClean="0"/>
              <a:t>.</a:t>
            </a:r>
            <a:endParaRPr lang="es-ES" sz="1900" dirty="0" smtClean="0"/>
          </a:p>
          <a:p>
            <a:pPr marL="0" indent="0">
              <a:buNone/>
            </a:pPr>
            <a:endParaRPr lang="es-ES" sz="1900" dirty="0" smtClean="0"/>
          </a:p>
          <a:p>
            <a:pPr marL="0" indent="0">
              <a:buNone/>
            </a:pPr>
            <a:endParaRPr lang="es-ES" sz="1800" dirty="0" smtClean="0"/>
          </a:p>
          <a:p>
            <a:pPr marL="0" indent="0">
              <a:buNone/>
            </a:pPr>
            <a:endParaRPr lang="es-ES" sz="1800" dirty="0"/>
          </a:p>
          <a:p>
            <a:pPr>
              <a:buFont typeface="Wingdings" panose="05000000000000000000" pitchFamily="2" charset="2"/>
              <a:buChar char="§"/>
            </a:pPr>
            <a:endParaRPr lang="es-ES" sz="1800" dirty="0" smtClean="0"/>
          </a:p>
          <a:p>
            <a:pPr marL="0" indent="0">
              <a:buNone/>
            </a:pPr>
            <a:endParaRPr lang="es-ES" sz="1800" dirty="0" smtClean="0"/>
          </a:p>
          <a:p>
            <a:pPr marL="0" indent="0">
              <a:buNone/>
            </a:pPr>
            <a:endParaRPr lang="es-ES" sz="1800" dirty="0"/>
          </a:p>
        </p:txBody>
      </p:sp>
      <p:sp>
        <p:nvSpPr>
          <p:cNvPr id="5" name="AutoShape 2" descr="Resultado de imagen para machu picch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3 Elipse"/>
          <p:cNvSpPr/>
          <p:nvPr/>
        </p:nvSpPr>
        <p:spPr>
          <a:xfrm>
            <a:off x="510678" y="3903406"/>
            <a:ext cx="3917306" cy="75657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 smtClean="0"/>
              <a:t>You</a:t>
            </a:r>
            <a:r>
              <a:rPr lang="es-ES" sz="1600" dirty="0" smtClean="0"/>
              <a:t> can use </a:t>
            </a:r>
            <a:r>
              <a:rPr lang="es-ES" sz="1600" dirty="0" err="1" smtClean="0"/>
              <a:t>the</a:t>
            </a:r>
            <a:r>
              <a:rPr lang="es-ES" sz="1600" dirty="0" smtClean="0"/>
              <a:t> </a:t>
            </a:r>
            <a:r>
              <a:rPr lang="es-ES" sz="1600" dirty="0" err="1" smtClean="0"/>
              <a:t>contraction</a:t>
            </a:r>
            <a:r>
              <a:rPr lang="es-ES" sz="1600" dirty="0" smtClean="0"/>
              <a:t> </a:t>
            </a:r>
            <a:r>
              <a:rPr lang="es-ES" sz="1600" dirty="0" smtClean="0">
                <a:solidFill>
                  <a:srgbClr val="FFFF00"/>
                </a:solidFill>
              </a:rPr>
              <a:t>‘d </a:t>
            </a:r>
            <a:r>
              <a:rPr lang="es-ES" sz="1600" dirty="0" err="1" smtClean="0"/>
              <a:t>or</a:t>
            </a:r>
            <a:r>
              <a:rPr lang="es-ES" sz="1600" dirty="0" smtClean="0"/>
              <a:t> </a:t>
            </a:r>
            <a:r>
              <a:rPr lang="es-ES" sz="1600" dirty="0" err="1" smtClean="0">
                <a:solidFill>
                  <a:srgbClr val="FFFF00"/>
                </a:solidFill>
              </a:rPr>
              <a:t>wouldn’t</a:t>
            </a:r>
            <a:r>
              <a:rPr lang="es-ES" sz="1600" dirty="0" smtClean="0"/>
              <a:t> </a:t>
            </a:r>
            <a:r>
              <a:rPr lang="es-ES" sz="1600" dirty="0" err="1" smtClean="0"/>
              <a:t>for</a:t>
            </a:r>
            <a:r>
              <a:rPr lang="es-ES" sz="1600" dirty="0" smtClean="0"/>
              <a:t> responses</a:t>
            </a:r>
            <a:endParaRPr lang="es-ES" sz="1600" dirty="0"/>
          </a:p>
        </p:txBody>
      </p:sp>
      <p:sp>
        <p:nvSpPr>
          <p:cNvPr id="7" name="AutoShape 4" descr="Resultado de imagen para honest politicia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86161"/>
            <a:ext cx="17430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07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424" y="1692402"/>
            <a:ext cx="3121152" cy="175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</TotalTime>
  <Words>131</Words>
  <Application>Microsoft Office PowerPoint</Application>
  <PresentationFormat>Presentación en pantalla (16:9)</PresentationFormat>
  <Paragraphs>69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1_Tema de Office</vt:lpstr>
      <vt:lpstr>Unit 8 - B Asking about Imaginary situations </vt:lpstr>
      <vt:lpstr>Hypothetical situations</vt:lpstr>
      <vt:lpstr>Questions</vt:lpstr>
      <vt:lpstr>Starting with If</vt:lpstr>
      <vt:lpstr>Simple questions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Karina Espinoza Flores</cp:lastModifiedBy>
  <cp:revision>155</cp:revision>
  <dcterms:created xsi:type="dcterms:W3CDTF">2015-02-13T23:43:15Z</dcterms:created>
  <dcterms:modified xsi:type="dcterms:W3CDTF">2017-07-12T18:55:07Z</dcterms:modified>
</cp:coreProperties>
</file>