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9"/>
  </p:handoutMasterIdLst>
  <p:sldIdLst>
    <p:sldId id="257" r:id="rId3"/>
    <p:sldId id="291" r:id="rId4"/>
    <p:sldId id="263" r:id="rId5"/>
    <p:sldId id="295" r:id="rId6"/>
    <p:sldId id="296" r:id="rId7"/>
    <p:sldId id="258" r:id="rId8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8754" autoAdjust="0"/>
  </p:normalViewPr>
  <p:slideViewPr>
    <p:cSldViewPr>
      <p:cViewPr varScale="1">
        <p:scale>
          <a:sx n="97" d="100"/>
          <a:sy n="97" d="100"/>
        </p:scale>
        <p:origin x="-88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95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14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5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2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034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90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44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4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60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8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4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85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131590"/>
            <a:ext cx="9144000" cy="1224136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2800" b="1" dirty="0" smtClean="0">
                <a:latin typeface="Century Gothic" panose="020B0502020202020204" pitchFamily="34" charset="0"/>
              </a:rPr>
              <a:t> 8 - B</a:t>
            </a:r>
            <a:br>
              <a:rPr lang="es-ES" sz="2800" b="1" dirty="0" smtClean="0">
                <a:latin typeface="Century Gothic" panose="020B0502020202020204" pitchFamily="34" charset="0"/>
              </a:rPr>
            </a:br>
            <a:r>
              <a:rPr lang="es-ES" sz="3600" b="1" dirty="0" err="1" smtClean="0">
                <a:latin typeface="Century Gothic" panose="020B0502020202020204" pitchFamily="34" charset="0"/>
              </a:rPr>
              <a:t>Asking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about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Imaginary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situations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0" y="2355701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82" y="2859782"/>
            <a:ext cx="2571434" cy="18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491880" y="84355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Touchstone</a:t>
            </a:r>
            <a:r>
              <a:rPr lang="es-ES" sz="2400" b="1" dirty="0" smtClean="0"/>
              <a:t> 3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83803"/>
            <a:ext cx="4905194" cy="648072"/>
          </a:xfrm>
        </p:spPr>
        <p:txBody>
          <a:bodyPr>
            <a:noAutofit/>
          </a:bodyPr>
          <a:lstStyle/>
          <a:p>
            <a:r>
              <a:rPr lang="es-ES" sz="3600" b="1" dirty="0" err="1" smtClean="0">
                <a:latin typeface="+mn-lt"/>
                <a:cs typeface="Times New Roman" pitchFamily="18" charset="0"/>
              </a:rPr>
              <a:t>Hypothetical</a:t>
            </a:r>
            <a:r>
              <a:rPr lang="es-ES" sz="36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+mn-lt"/>
                <a:cs typeface="Times New Roman" pitchFamily="18" charset="0"/>
              </a:rPr>
              <a:t>situations</a:t>
            </a:r>
            <a:endParaRPr lang="es-ES" sz="36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9583"/>
            <a:ext cx="5904656" cy="31683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err="1"/>
              <a:t>If</a:t>
            </a:r>
            <a:r>
              <a:rPr lang="es-ES" sz="1800" dirty="0"/>
              <a:t> </a:t>
            </a:r>
            <a:r>
              <a:rPr lang="es-ES" sz="1800" dirty="0" err="1"/>
              <a:t>there</a:t>
            </a:r>
            <a:r>
              <a:rPr lang="es-ES" sz="1800" dirty="0"/>
              <a:t> </a:t>
            </a:r>
            <a:r>
              <a:rPr lang="es-ES" sz="1800" dirty="0" err="1"/>
              <a:t>were</a:t>
            </a:r>
            <a:r>
              <a:rPr lang="es-ES" sz="1800" dirty="0"/>
              <a:t> more </a:t>
            </a:r>
            <a:r>
              <a:rPr lang="es-ES" sz="1800" dirty="0" err="1"/>
              <a:t>police</a:t>
            </a:r>
            <a:r>
              <a:rPr lang="es-ES" sz="1800" dirty="0"/>
              <a:t> </a:t>
            </a:r>
            <a:r>
              <a:rPr lang="es-ES" sz="1800" dirty="0" err="1"/>
              <a:t>officers</a:t>
            </a:r>
            <a:r>
              <a:rPr lang="es-ES" sz="1800" dirty="0"/>
              <a:t> </a:t>
            </a:r>
            <a:r>
              <a:rPr lang="es-ES" sz="1800" dirty="0" err="1"/>
              <a:t>on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streets</a:t>
            </a:r>
            <a:r>
              <a:rPr lang="es-ES" sz="1800" dirty="0"/>
              <a:t>, </a:t>
            </a:r>
            <a:r>
              <a:rPr lang="es-ES" sz="1800" dirty="0" err="1"/>
              <a:t>there</a:t>
            </a:r>
            <a:r>
              <a:rPr lang="es-ES" sz="1800" dirty="0"/>
              <a:t> </a:t>
            </a:r>
            <a:r>
              <a:rPr lang="es-ES" sz="1800" dirty="0" err="1"/>
              <a:t>would</a:t>
            </a:r>
            <a:r>
              <a:rPr lang="es-ES" sz="1800" dirty="0"/>
              <a:t> be </a:t>
            </a:r>
            <a:r>
              <a:rPr lang="es-ES" sz="1800" dirty="0" err="1"/>
              <a:t>less</a:t>
            </a:r>
            <a:r>
              <a:rPr lang="es-ES" sz="1800" dirty="0"/>
              <a:t> criminal </a:t>
            </a:r>
            <a:r>
              <a:rPr lang="es-ES" sz="1800" dirty="0" err="1" smtClean="0"/>
              <a:t>situations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s-E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If</a:t>
            </a:r>
            <a:r>
              <a:rPr lang="es-ES" sz="1800" dirty="0" smtClean="0"/>
              <a:t>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didn’t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work</a:t>
            </a:r>
            <a:r>
              <a:rPr lang="es-ES" sz="1800" dirty="0" smtClean="0"/>
              <a:t> </a:t>
            </a:r>
            <a:r>
              <a:rPr lang="es-ES" sz="1800" dirty="0" err="1" smtClean="0"/>
              <a:t>early</a:t>
            </a:r>
            <a:r>
              <a:rPr lang="es-ES" sz="1800" dirty="0" smtClean="0"/>
              <a:t> </a:t>
            </a:r>
            <a:r>
              <a:rPr lang="es-ES" sz="1800" dirty="0" err="1" smtClean="0"/>
              <a:t>today</a:t>
            </a:r>
            <a:r>
              <a:rPr lang="es-ES" sz="1800" dirty="0" smtClean="0"/>
              <a:t>,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wouldn’t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get</a:t>
            </a:r>
            <a:r>
              <a:rPr lang="es-ES" sz="1800" dirty="0" smtClean="0"/>
              <a:t> up </a:t>
            </a:r>
            <a:r>
              <a:rPr lang="es-ES" sz="1800" dirty="0" err="1" smtClean="0"/>
              <a:t>earlier</a:t>
            </a:r>
            <a:r>
              <a:rPr lang="es-ES" sz="1800" dirty="0" smtClean="0"/>
              <a:t> </a:t>
            </a:r>
            <a:r>
              <a:rPr lang="es-ES" sz="1800" dirty="0" err="1" smtClean="0"/>
              <a:t>than</a:t>
            </a:r>
            <a:r>
              <a:rPr lang="es-ES" sz="1800" dirty="0" smtClean="0"/>
              <a:t> usual.</a:t>
            </a:r>
          </a:p>
          <a:p>
            <a:pPr marL="0" indent="0">
              <a:buNone/>
            </a:pPr>
            <a:r>
              <a:rPr lang="es-ES" sz="1800" dirty="0"/>
              <a:t>	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err="1"/>
              <a:t>If</a:t>
            </a:r>
            <a:r>
              <a:rPr lang="es-ES" sz="1800" dirty="0"/>
              <a:t> I </a:t>
            </a:r>
            <a:r>
              <a:rPr lang="es-ES" sz="1800" dirty="0" err="1"/>
              <a:t>left</a:t>
            </a:r>
            <a:r>
              <a:rPr lang="es-ES" sz="1800" dirty="0"/>
              <a:t> </a:t>
            </a:r>
            <a:r>
              <a:rPr lang="es-ES" sz="1800" dirty="0" err="1"/>
              <a:t>university</a:t>
            </a:r>
            <a:r>
              <a:rPr lang="es-ES" sz="1800" dirty="0"/>
              <a:t>, I </a:t>
            </a:r>
            <a:r>
              <a:rPr lang="es-ES" sz="1800" dirty="0" err="1"/>
              <a:t>wouln’t</a:t>
            </a:r>
            <a:r>
              <a:rPr lang="es-ES" sz="1800" dirty="0"/>
              <a:t> </a:t>
            </a:r>
            <a:r>
              <a:rPr lang="es-ES" sz="1800" dirty="0" err="1"/>
              <a:t>have</a:t>
            </a:r>
            <a:r>
              <a:rPr lang="es-ES" sz="1800" dirty="0"/>
              <a:t> a chance </a:t>
            </a:r>
            <a:r>
              <a:rPr lang="es-ES" sz="1800" dirty="0" err="1"/>
              <a:t>to</a:t>
            </a:r>
            <a:r>
              <a:rPr lang="es-ES" sz="1800" dirty="0"/>
              <a:t> </a:t>
            </a:r>
            <a:r>
              <a:rPr lang="es-ES" sz="1800" dirty="0" err="1"/>
              <a:t>have</a:t>
            </a:r>
            <a:r>
              <a:rPr lang="es-ES" sz="1800" dirty="0"/>
              <a:t> a fine </a:t>
            </a:r>
            <a:r>
              <a:rPr lang="es-ES" sz="1800" dirty="0" err="1"/>
              <a:t>job</a:t>
            </a:r>
            <a:r>
              <a:rPr lang="es-ES" sz="1800" dirty="0"/>
              <a:t>.</a:t>
            </a:r>
            <a:endParaRPr lang="es-ES" sz="1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763688" y="3867894"/>
            <a:ext cx="4464496" cy="7200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>
                <a:solidFill>
                  <a:prstClr val="white"/>
                </a:solidFill>
              </a:rPr>
              <a:t>Wish</a:t>
            </a:r>
            <a:r>
              <a:rPr lang="es-ES" sz="1600" dirty="0" smtClean="0">
                <a:solidFill>
                  <a:prstClr val="white"/>
                </a:solidFill>
              </a:rPr>
              <a:t> + a </a:t>
            </a:r>
            <a:r>
              <a:rPr lang="es-ES" sz="1600" dirty="0" err="1" smtClean="0">
                <a:solidFill>
                  <a:prstClr val="white"/>
                </a:solidFill>
              </a:rPr>
              <a:t>sentence</a:t>
            </a:r>
            <a:r>
              <a:rPr lang="es-ES" sz="1600" dirty="0" smtClean="0">
                <a:solidFill>
                  <a:prstClr val="white"/>
                </a:solidFill>
              </a:rPr>
              <a:t> in simple </a:t>
            </a:r>
            <a:r>
              <a:rPr lang="es-ES" sz="1600" dirty="0" err="1" smtClean="0">
                <a:solidFill>
                  <a:prstClr val="white"/>
                </a:solidFill>
              </a:rPr>
              <a:t>past</a:t>
            </a:r>
            <a:endParaRPr lang="es-ES" sz="1600" dirty="0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6980"/>
            <a:ext cx="2857500" cy="1818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76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1600" y="1275606"/>
            <a:ext cx="5472608" cy="26914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What</a:t>
            </a:r>
            <a:r>
              <a:rPr lang="es-ES" sz="1900" dirty="0" smtClean="0"/>
              <a:t> </a:t>
            </a:r>
            <a:r>
              <a:rPr lang="es-ES" sz="1900" dirty="0" err="1" smtClean="0"/>
              <a:t>would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buy</a:t>
            </a:r>
            <a:r>
              <a:rPr lang="es-ES" sz="1900" dirty="0" smtClean="0"/>
              <a:t> </a:t>
            </a:r>
            <a:r>
              <a:rPr lang="es-ES" sz="1900" dirty="0" err="1" smtClean="0"/>
              <a:t>first</a:t>
            </a:r>
            <a:r>
              <a:rPr lang="es-ES" sz="1900" dirty="0" smtClean="0"/>
              <a:t> </a:t>
            </a: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were</a:t>
            </a:r>
            <a:r>
              <a:rPr lang="es-ES" sz="1900" dirty="0" smtClean="0"/>
              <a:t> a </a:t>
            </a:r>
            <a:r>
              <a:rPr lang="es-ES" sz="1900" dirty="0" err="1" smtClean="0"/>
              <a:t>millionaire</a:t>
            </a:r>
            <a:r>
              <a:rPr lang="es-ES" sz="1900" dirty="0" smtClean="0"/>
              <a:t>?.</a:t>
            </a:r>
            <a:endParaRPr lang="es-ES" sz="1900" dirty="0" smtClean="0"/>
          </a:p>
          <a:p>
            <a:pPr marL="0" indent="0">
              <a:buNone/>
            </a:pPr>
            <a:r>
              <a:rPr lang="es-ES" sz="1900" dirty="0" smtClean="0"/>
              <a:t>	I </a:t>
            </a:r>
            <a:r>
              <a:rPr lang="es-ES" sz="1900" dirty="0" err="1" smtClean="0"/>
              <a:t>would</a:t>
            </a:r>
            <a:r>
              <a:rPr lang="es-ES" sz="1900" dirty="0" smtClean="0"/>
              <a:t> </a:t>
            </a:r>
            <a:r>
              <a:rPr lang="es-ES" sz="1900" dirty="0" err="1" smtClean="0"/>
              <a:t>buy</a:t>
            </a:r>
            <a:r>
              <a:rPr lang="es-ES" sz="1900" dirty="0" smtClean="0"/>
              <a:t> a </a:t>
            </a:r>
            <a:r>
              <a:rPr lang="es-ES" sz="1900" dirty="0" err="1" smtClean="0"/>
              <a:t>house</a:t>
            </a:r>
            <a:r>
              <a:rPr lang="es-ES" sz="1900" dirty="0" smtClean="0"/>
              <a:t> </a:t>
            </a:r>
            <a:r>
              <a:rPr lang="es-ES" sz="1900" dirty="0" err="1" smtClean="0"/>
              <a:t>for</a:t>
            </a:r>
            <a:r>
              <a:rPr lang="es-ES" sz="1900" dirty="0" smtClean="0"/>
              <a:t> </a:t>
            </a: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family</a:t>
            </a:r>
            <a:r>
              <a:rPr lang="es-ES" sz="1900" dirty="0" smtClean="0"/>
              <a:t>.</a:t>
            </a:r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Where</a:t>
            </a:r>
            <a:r>
              <a:rPr lang="es-ES" sz="1900" dirty="0" smtClean="0"/>
              <a:t> </a:t>
            </a:r>
            <a:r>
              <a:rPr lang="es-ES" sz="1900" dirty="0" err="1" smtClean="0"/>
              <a:t>would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travel</a:t>
            </a:r>
            <a:r>
              <a:rPr lang="es-ES" sz="1900" dirty="0" smtClean="0"/>
              <a:t> </a:t>
            </a: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had</a:t>
            </a:r>
            <a:r>
              <a:rPr lang="es-ES" sz="1900" dirty="0" smtClean="0"/>
              <a:t> a </a:t>
            </a:r>
            <a:r>
              <a:rPr lang="es-ES" sz="1900" dirty="0" err="1" smtClean="0"/>
              <a:t>private</a:t>
            </a:r>
            <a:r>
              <a:rPr lang="es-ES" sz="1900" dirty="0" smtClean="0"/>
              <a:t> Jet at </a:t>
            </a:r>
            <a:r>
              <a:rPr lang="es-ES" sz="1900" dirty="0" err="1" smtClean="0"/>
              <a:t>your</a:t>
            </a:r>
            <a:r>
              <a:rPr lang="es-ES" sz="1900" dirty="0" smtClean="0"/>
              <a:t> </a:t>
            </a:r>
            <a:r>
              <a:rPr lang="es-ES" sz="1900" dirty="0" err="1" smtClean="0"/>
              <a:t>service</a:t>
            </a:r>
            <a:r>
              <a:rPr lang="es-ES" sz="1900" dirty="0" smtClean="0"/>
              <a:t>?</a:t>
            </a:r>
          </a:p>
          <a:p>
            <a:pPr marL="0" indent="0">
              <a:buNone/>
            </a:pPr>
            <a:r>
              <a:rPr lang="es-ES" sz="1900" dirty="0"/>
              <a:t>	</a:t>
            </a:r>
            <a:r>
              <a:rPr lang="es-ES" sz="1900" dirty="0" smtClean="0"/>
              <a:t>I </a:t>
            </a:r>
            <a:r>
              <a:rPr lang="es-ES" sz="1900" dirty="0" err="1" smtClean="0"/>
              <a:t>would</a:t>
            </a:r>
            <a:r>
              <a:rPr lang="es-ES" sz="1900" dirty="0" smtClean="0"/>
              <a:t> </a:t>
            </a:r>
            <a:r>
              <a:rPr lang="es-ES" sz="1900" dirty="0" err="1" smtClean="0"/>
              <a:t>travel</a:t>
            </a:r>
            <a:r>
              <a:rPr lang="es-ES" sz="1900" dirty="0" smtClean="0"/>
              <a:t> </a:t>
            </a:r>
            <a:r>
              <a:rPr lang="es-ES" sz="1900" dirty="0" err="1" smtClean="0"/>
              <a:t>all</a:t>
            </a:r>
            <a:r>
              <a:rPr lang="es-ES" sz="1900" dirty="0" smtClean="0"/>
              <a:t> </a:t>
            </a:r>
            <a:r>
              <a:rPr lang="es-ES" sz="1900" dirty="0" err="1" smtClean="0"/>
              <a:t>over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world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115616" y="339501"/>
            <a:ext cx="5040560" cy="576065"/>
          </a:xfrm>
        </p:spPr>
        <p:txBody>
          <a:bodyPr>
            <a:noAutofit/>
          </a:bodyPr>
          <a:lstStyle/>
          <a:p>
            <a:r>
              <a:rPr lang="es-ES" sz="3600" b="1" dirty="0" err="1" smtClean="0">
                <a:latin typeface="+mn-lt"/>
                <a:cs typeface="Times New Roman" pitchFamily="18" charset="0"/>
              </a:rPr>
              <a:t>Questions</a:t>
            </a:r>
            <a:endParaRPr lang="es-ES" sz="3600" b="1" dirty="0">
              <a:latin typeface="+mn-lt"/>
              <a:cs typeface="Times New Roman" pitchFamily="18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6228184" y="184922"/>
            <a:ext cx="2765178" cy="13681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resulting</a:t>
            </a:r>
            <a:r>
              <a:rPr lang="es-ES" sz="1600" dirty="0" smtClean="0"/>
              <a:t> </a:t>
            </a:r>
            <a:r>
              <a:rPr lang="es-ES" sz="1600" dirty="0" err="1" smtClean="0"/>
              <a:t>clause</a:t>
            </a:r>
            <a:r>
              <a:rPr lang="es-ES" sz="1600" dirty="0" smtClean="0"/>
              <a:t> causes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question</a:t>
            </a:r>
            <a:endParaRPr lang="es-ES" sz="1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63838"/>
            <a:ext cx="3107432" cy="134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752528" cy="576064"/>
          </a:xfrm>
        </p:spPr>
        <p:txBody>
          <a:bodyPr>
            <a:noAutofit/>
          </a:bodyPr>
          <a:lstStyle/>
          <a:p>
            <a:r>
              <a:rPr lang="es-ES" sz="3200" b="1" dirty="0" err="1" smtClean="0">
                <a:latin typeface="+mn-lt"/>
                <a:cs typeface="Times New Roman" pitchFamily="18" charset="0"/>
              </a:rPr>
              <a:t>Starting</a:t>
            </a:r>
            <a:r>
              <a:rPr lang="es-ES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3200" b="1" dirty="0" err="1" smtClean="0">
                <a:latin typeface="+mn-lt"/>
                <a:cs typeface="Times New Roman" pitchFamily="18" charset="0"/>
              </a:rPr>
              <a:t>with</a:t>
            </a:r>
            <a:r>
              <a:rPr lang="es-ES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3200" b="1" dirty="0" err="1" smtClean="0">
                <a:latin typeface="+mn-lt"/>
                <a:cs typeface="Times New Roman" pitchFamily="18" charset="0"/>
              </a:rPr>
              <a:t>If</a:t>
            </a:r>
            <a:endParaRPr lang="es-E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lived</a:t>
            </a:r>
            <a:r>
              <a:rPr lang="es-ES" sz="1900" dirty="0" smtClean="0"/>
              <a:t> in a </a:t>
            </a:r>
            <a:r>
              <a:rPr lang="es-ES" sz="1900" dirty="0" err="1" smtClean="0"/>
              <a:t>different</a:t>
            </a:r>
            <a:r>
              <a:rPr lang="es-ES" sz="1900" dirty="0" smtClean="0"/>
              <a:t> country </a:t>
            </a:r>
            <a:r>
              <a:rPr lang="es-ES" sz="1900" dirty="0" err="1" smtClean="0"/>
              <a:t>What</a:t>
            </a:r>
            <a:r>
              <a:rPr lang="es-ES" sz="1900" dirty="0" smtClean="0"/>
              <a:t> </a:t>
            </a:r>
            <a:r>
              <a:rPr lang="es-ES" sz="1900" dirty="0" err="1" smtClean="0"/>
              <a:t>profession</a:t>
            </a:r>
            <a:r>
              <a:rPr lang="es-ES" sz="1900" dirty="0" smtClean="0"/>
              <a:t> </a:t>
            </a:r>
            <a:r>
              <a:rPr lang="es-ES" sz="1900" dirty="0" err="1" smtClean="0"/>
              <a:t>would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decide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have</a:t>
            </a:r>
            <a:r>
              <a:rPr lang="es-ES" sz="1900" dirty="0" smtClean="0"/>
              <a:t>?</a:t>
            </a:r>
          </a:p>
          <a:p>
            <a:pPr marL="0" indent="0">
              <a:buNone/>
            </a:pPr>
            <a:r>
              <a:rPr lang="es-ES" sz="1900" dirty="0"/>
              <a:t>	</a:t>
            </a:r>
            <a:r>
              <a:rPr lang="es-ES" sz="1900" dirty="0" err="1" smtClean="0"/>
              <a:t>I’d</a:t>
            </a:r>
            <a:r>
              <a:rPr lang="es-ES" sz="1900" dirty="0" smtClean="0"/>
              <a:t> be a </a:t>
            </a:r>
            <a:r>
              <a:rPr lang="es-ES" sz="1900" dirty="0" err="1" smtClean="0"/>
              <a:t>psychologist</a:t>
            </a:r>
            <a:r>
              <a:rPr lang="es-ES" sz="1900" dirty="0" smtClean="0"/>
              <a:t> so </a:t>
            </a:r>
            <a:r>
              <a:rPr lang="es-ES" sz="1900" dirty="0" err="1" smtClean="0"/>
              <a:t>that</a:t>
            </a:r>
            <a:r>
              <a:rPr lang="es-ES" sz="1900" dirty="0" smtClean="0"/>
              <a:t> I </a:t>
            </a:r>
            <a:r>
              <a:rPr lang="es-ES" sz="1900" dirty="0" err="1" smtClean="0"/>
              <a:t>could</a:t>
            </a:r>
            <a:r>
              <a:rPr lang="es-ES" sz="1900" dirty="0" smtClean="0"/>
              <a:t> </a:t>
            </a:r>
            <a:r>
              <a:rPr lang="es-ES" sz="1900" dirty="0" err="1" smtClean="0"/>
              <a:t>learn</a:t>
            </a:r>
            <a:r>
              <a:rPr lang="es-ES" sz="1900" dirty="0" smtClean="0"/>
              <a:t> 	</a:t>
            </a:r>
            <a:r>
              <a:rPr lang="es-ES" sz="1900" dirty="0" err="1" smtClean="0"/>
              <a:t>people’s</a:t>
            </a:r>
            <a:r>
              <a:rPr lang="es-ES" sz="1900" dirty="0" smtClean="0"/>
              <a:t> </a:t>
            </a:r>
            <a:r>
              <a:rPr lang="es-ES" sz="1900" dirty="0" err="1" smtClean="0"/>
              <a:t>ways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were</a:t>
            </a:r>
            <a:r>
              <a:rPr lang="es-ES" sz="1900" dirty="0" smtClean="0"/>
              <a:t> </a:t>
            </a:r>
            <a:r>
              <a:rPr lang="es-ES" sz="1900" dirty="0" err="1" smtClean="0"/>
              <a:t>young</a:t>
            </a:r>
            <a:r>
              <a:rPr lang="es-ES" sz="1900" dirty="0" smtClean="0"/>
              <a:t> </a:t>
            </a:r>
            <a:r>
              <a:rPr lang="es-ES" sz="1900" dirty="0" err="1" smtClean="0"/>
              <a:t>again</a:t>
            </a:r>
            <a:r>
              <a:rPr lang="es-ES" sz="1900" dirty="0" smtClean="0"/>
              <a:t> </a:t>
            </a:r>
            <a:r>
              <a:rPr lang="es-ES" sz="1900" dirty="0" err="1" smtClean="0"/>
              <a:t>Who</a:t>
            </a:r>
            <a:r>
              <a:rPr lang="es-ES" sz="1900" dirty="0" smtClean="0"/>
              <a:t> </a:t>
            </a:r>
            <a:r>
              <a:rPr lang="es-ES" sz="1900" dirty="0" err="1" smtClean="0"/>
              <a:t>would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choos</a:t>
            </a:r>
            <a:r>
              <a:rPr lang="es-ES" sz="1900" dirty="0" err="1" smtClean="0"/>
              <a:t>e</a:t>
            </a:r>
            <a:r>
              <a:rPr lang="es-ES" sz="1900" dirty="0" smtClean="0"/>
              <a:t> as </a:t>
            </a:r>
            <a:r>
              <a:rPr lang="es-ES" sz="1900" dirty="0" err="1" smtClean="0"/>
              <a:t>your</a:t>
            </a:r>
            <a:r>
              <a:rPr lang="es-ES" sz="1900" dirty="0" smtClean="0"/>
              <a:t> </a:t>
            </a:r>
            <a:r>
              <a:rPr lang="es-ES" sz="1900" dirty="0" err="1" smtClean="0"/>
              <a:t>best</a:t>
            </a:r>
            <a:r>
              <a:rPr lang="es-ES" sz="1900" dirty="0" smtClean="0"/>
              <a:t> </a:t>
            </a:r>
            <a:r>
              <a:rPr lang="es-ES" sz="1900" dirty="0" err="1" smtClean="0"/>
              <a:t>friend</a:t>
            </a:r>
            <a:r>
              <a:rPr lang="es-ES" sz="1900" dirty="0" smtClean="0"/>
              <a:t>?</a:t>
            </a:r>
          </a:p>
          <a:p>
            <a:pPr marL="0" indent="0">
              <a:buNone/>
            </a:pPr>
            <a:r>
              <a:rPr lang="es-ES" sz="1900" dirty="0" smtClean="0"/>
              <a:t>	I </a:t>
            </a:r>
            <a:r>
              <a:rPr lang="es-ES" sz="1900" dirty="0" err="1" smtClean="0"/>
              <a:t>guess</a:t>
            </a:r>
            <a:r>
              <a:rPr lang="es-ES" sz="1900" dirty="0" smtClean="0"/>
              <a:t> I </a:t>
            </a:r>
            <a:r>
              <a:rPr lang="es-ES" sz="1900" dirty="0" err="1" smtClean="0"/>
              <a:t>wouldn’t</a:t>
            </a:r>
            <a:r>
              <a:rPr lang="es-ES" sz="1900" dirty="0" smtClean="0"/>
              <a:t> </a:t>
            </a:r>
            <a:r>
              <a:rPr lang="es-ES" sz="1900" dirty="0" err="1" smtClean="0"/>
              <a:t>take</a:t>
            </a:r>
            <a:r>
              <a:rPr lang="es-ES" sz="1900" dirty="0" smtClean="0"/>
              <a:t> </a:t>
            </a:r>
            <a:r>
              <a:rPr lang="es-ES" sz="1900" dirty="0" err="1" smtClean="0"/>
              <a:t>another</a:t>
            </a:r>
            <a:r>
              <a:rPr lang="es-ES" sz="1900" dirty="0" smtClean="0"/>
              <a:t> </a:t>
            </a:r>
            <a:r>
              <a:rPr lang="es-ES" sz="1900" dirty="0" err="1" smtClean="0"/>
              <a:t>decission</a:t>
            </a:r>
            <a:r>
              <a:rPr lang="es-ES" sz="1900" dirty="0" smtClean="0"/>
              <a:t> </a:t>
            </a:r>
            <a:r>
              <a:rPr lang="es-ES" sz="1900" dirty="0" err="1" smtClean="0"/>
              <a:t>on</a:t>
            </a:r>
            <a:r>
              <a:rPr lang="es-ES" sz="1900" dirty="0" smtClean="0"/>
              <a:t> </a:t>
            </a:r>
            <a:r>
              <a:rPr lang="es-ES" sz="1900" dirty="0" err="1" smtClean="0"/>
              <a:t>who</a:t>
            </a:r>
            <a:r>
              <a:rPr lang="es-ES" sz="1900" dirty="0" smtClean="0"/>
              <a:t> 	</a:t>
            </a: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best</a:t>
            </a:r>
            <a:r>
              <a:rPr lang="es-ES" sz="1900" dirty="0" smtClean="0"/>
              <a:t> </a:t>
            </a:r>
            <a:r>
              <a:rPr lang="es-ES" sz="1900" dirty="0" err="1" smtClean="0"/>
              <a:t>friend</a:t>
            </a:r>
            <a:r>
              <a:rPr lang="es-ES" sz="1900" dirty="0" smtClean="0"/>
              <a:t> </a:t>
            </a:r>
            <a:r>
              <a:rPr lang="es-ES" sz="1900" dirty="0" err="1" smtClean="0"/>
              <a:t>would</a:t>
            </a:r>
            <a:r>
              <a:rPr lang="es-ES" sz="1900" dirty="0" smtClean="0"/>
              <a:t> be. 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510678" y="3903406"/>
            <a:ext cx="3485258" cy="7565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Wish</a:t>
            </a:r>
            <a:r>
              <a:rPr lang="es-ES" sz="1600" dirty="0" smtClean="0"/>
              <a:t> + a </a:t>
            </a:r>
            <a:r>
              <a:rPr lang="es-ES" sz="1600" dirty="0" err="1" smtClean="0"/>
              <a:t>negative</a:t>
            </a:r>
            <a:r>
              <a:rPr lang="es-ES" sz="1600" dirty="0" smtClean="0"/>
              <a:t> </a:t>
            </a:r>
            <a:r>
              <a:rPr lang="es-ES" sz="1600" dirty="0" err="1" smtClean="0"/>
              <a:t>sentence</a:t>
            </a:r>
            <a:endParaRPr lang="es-ES" sz="1600" dirty="0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2407"/>
            <a:ext cx="2762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07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896544" cy="648072"/>
          </a:xfrm>
        </p:spPr>
        <p:txBody>
          <a:bodyPr>
            <a:noAutofit/>
          </a:bodyPr>
          <a:lstStyle/>
          <a:p>
            <a:r>
              <a:rPr lang="es-ES" sz="3400" b="1" dirty="0" smtClean="0">
                <a:latin typeface="+mn-lt"/>
                <a:cs typeface="Times New Roman" pitchFamily="18" charset="0"/>
              </a:rPr>
              <a:t>Simple </a:t>
            </a:r>
            <a:r>
              <a:rPr lang="es-ES" sz="3400" b="1" dirty="0" err="1" smtClean="0">
                <a:latin typeface="+mn-lt"/>
                <a:cs typeface="Times New Roman" pitchFamily="18" charset="0"/>
              </a:rPr>
              <a:t>questions</a:t>
            </a:r>
            <a:endParaRPr lang="es-ES" sz="34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Would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buy</a:t>
            </a:r>
            <a:r>
              <a:rPr lang="es-ES" sz="1900" dirty="0" smtClean="0"/>
              <a:t> a new </a:t>
            </a:r>
            <a:r>
              <a:rPr lang="es-ES" sz="1900" dirty="0" err="1" smtClean="0"/>
              <a:t>cell</a:t>
            </a:r>
            <a:r>
              <a:rPr lang="es-ES" sz="1900" dirty="0" smtClean="0"/>
              <a:t> </a:t>
            </a:r>
            <a:r>
              <a:rPr lang="es-ES" sz="1900" dirty="0" err="1" smtClean="0"/>
              <a:t>phone</a:t>
            </a:r>
            <a:r>
              <a:rPr lang="es-ES" sz="1900" dirty="0" smtClean="0"/>
              <a:t> </a:t>
            </a:r>
            <a:r>
              <a:rPr lang="es-ES" sz="1900" dirty="0" err="1" smtClean="0"/>
              <a:t>for</a:t>
            </a:r>
            <a:r>
              <a:rPr lang="es-ES" sz="1900" dirty="0" smtClean="0"/>
              <a:t> me </a:t>
            </a:r>
            <a:r>
              <a:rPr lang="es-ES" sz="1900" dirty="0" err="1" smtClean="0"/>
              <a:t>if</a:t>
            </a:r>
            <a:r>
              <a:rPr lang="es-ES" sz="1900" dirty="0" smtClean="0"/>
              <a:t> I </a:t>
            </a:r>
            <a:r>
              <a:rPr lang="es-ES" sz="1900" dirty="0" err="1" smtClean="0"/>
              <a:t>asked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for</a:t>
            </a:r>
            <a:r>
              <a:rPr lang="es-ES" sz="1900" dirty="0" smtClean="0"/>
              <a:t> </a:t>
            </a:r>
            <a:r>
              <a:rPr lang="es-ES" sz="1900" dirty="0" err="1" smtClean="0"/>
              <a:t>it</a:t>
            </a:r>
            <a:r>
              <a:rPr lang="es-ES" sz="1900" dirty="0" smtClean="0"/>
              <a:t>?</a:t>
            </a:r>
          </a:p>
          <a:p>
            <a:pPr marL="0" indent="0">
              <a:buNone/>
            </a:pPr>
            <a:r>
              <a:rPr lang="es-ES" sz="1900" dirty="0"/>
              <a:t>	</a:t>
            </a:r>
            <a:r>
              <a:rPr lang="es-ES" sz="1900" dirty="0" smtClean="0"/>
              <a:t>No, I </a:t>
            </a:r>
            <a:r>
              <a:rPr lang="es-ES" sz="1900" dirty="0" err="1" smtClean="0"/>
              <a:t>wouldn’t</a:t>
            </a:r>
            <a:r>
              <a:rPr lang="es-ES" sz="1900" dirty="0" smtClean="0"/>
              <a:t>. </a:t>
            </a:r>
            <a:r>
              <a:rPr lang="es-ES" sz="1900" dirty="0" err="1" smtClean="0"/>
              <a:t>I’d</a:t>
            </a:r>
            <a:r>
              <a:rPr lang="es-ES" sz="1900" dirty="0" smtClean="0"/>
              <a:t> </a:t>
            </a:r>
            <a:r>
              <a:rPr lang="es-ES" sz="1900" dirty="0" err="1" smtClean="0"/>
              <a:t>have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think</a:t>
            </a:r>
            <a:r>
              <a:rPr lang="es-ES" sz="1900" dirty="0" smtClean="0"/>
              <a:t> </a:t>
            </a:r>
            <a:r>
              <a:rPr lang="es-ES" sz="1900" dirty="0" err="1" smtClean="0"/>
              <a:t>it</a:t>
            </a:r>
            <a:r>
              <a:rPr lang="es-ES" sz="1900" dirty="0" smtClean="0"/>
              <a:t> </a:t>
            </a:r>
            <a:r>
              <a:rPr lang="es-ES" sz="1900" dirty="0" err="1" smtClean="0"/>
              <a:t>over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/>
              <a:t>If</a:t>
            </a:r>
            <a:r>
              <a:rPr lang="es-ES" sz="1900" dirty="0"/>
              <a:t> </a:t>
            </a:r>
            <a:r>
              <a:rPr lang="es-ES" sz="1900" dirty="0" smtClean="0"/>
              <a:t>Carolina </a:t>
            </a:r>
            <a:r>
              <a:rPr lang="es-ES" sz="1900" dirty="0" err="1" smtClean="0"/>
              <a:t>proposed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matrimony</a:t>
            </a:r>
            <a:r>
              <a:rPr lang="es-ES" sz="1900" dirty="0" smtClean="0"/>
              <a:t> </a:t>
            </a:r>
            <a:r>
              <a:rPr lang="es-ES" sz="1900" dirty="0" err="1" smtClean="0"/>
              <a:t>right</a:t>
            </a:r>
            <a:r>
              <a:rPr lang="es-ES" sz="1900" dirty="0" smtClean="0"/>
              <a:t> </a:t>
            </a:r>
            <a:r>
              <a:rPr lang="es-ES" sz="1900" dirty="0" err="1" smtClean="0"/>
              <a:t>now</a:t>
            </a:r>
            <a:r>
              <a:rPr lang="es-ES" sz="1900" dirty="0" smtClean="0"/>
              <a:t>, </a:t>
            </a:r>
            <a:r>
              <a:rPr lang="es-ES" sz="1900" dirty="0" err="1" smtClean="0"/>
              <a:t>would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accept</a:t>
            </a:r>
            <a:r>
              <a:rPr lang="es-ES" sz="1900" dirty="0" smtClean="0"/>
              <a:t>?</a:t>
            </a:r>
          </a:p>
          <a:p>
            <a:pPr marL="0" indent="0">
              <a:buNone/>
            </a:pPr>
            <a:r>
              <a:rPr lang="es-ES" sz="1900" dirty="0"/>
              <a:t>	</a:t>
            </a:r>
            <a:r>
              <a:rPr lang="es-ES" sz="1900" dirty="0" smtClean="0"/>
              <a:t>Yes, I </a:t>
            </a:r>
            <a:r>
              <a:rPr lang="es-ES" sz="1900" dirty="0" err="1" smtClean="0"/>
              <a:t>would</a:t>
            </a:r>
            <a:r>
              <a:rPr lang="es-ES" sz="1900" dirty="0" smtClean="0"/>
              <a:t>. </a:t>
            </a:r>
            <a:r>
              <a:rPr lang="es-ES" sz="1900" dirty="0" err="1" smtClean="0"/>
              <a:t>But</a:t>
            </a:r>
            <a:r>
              <a:rPr lang="es-ES" sz="1900" dirty="0" smtClean="0"/>
              <a:t> </a:t>
            </a:r>
            <a:r>
              <a:rPr lang="es-ES" sz="1900" dirty="0" err="1" smtClean="0"/>
              <a:t>she</a:t>
            </a:r>
            <a:r>
              <a:rPr lang="es-ES" sz="1900" dirty="0" smtClean="0"/>
              <a:t> </a:t>
            </a:r>
            <a:r>
              <a:rPr lang="es-ES" sz="1900" dirty="0" err="1" smtClean="0"/>
              <a:t>wouldn’t</a:t>
            </a:r>
            <a:r>
              <a:rPr lang="es-ES" sz="1900" dirty="0" smtClean="0"/>
              <a:t> </a:t>
            </a:r>
            <a:r>
              <a:rPr lang="es-ES" sz="1900" dirty="0" err="1" smtClean="0"/>
              <a:t>tell</a:t>
            </a:r>
            <a:r>
              <a:rPr lang="es-ES" sz="1900" dirty="0" smtClean="0"/>
              <a:t> me </a:t>
            </a:r>
            <a:r>
              <a:rPr lang="es-ES" sz="1900" dirty="0" err="1" smtClean="0"/>
              <a:t>that</a:t>
            </a:r>
            <a:r>
              <a:rPr lang="es-ES" sz="1900" dirty="0" smtClean="0"/>
              <a:t> </a:t>
            </a:r>
            <a:r>
              <a:rPr lang="es-ES" sz="1900" dirty="0" err="1" smtClean="0"/>
              <a:t>now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510678" y="3903406"/>
            <a:ext cx="3917306" cy="7565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You</a:t>
            </a:r>
            <a:r>
              <a:rPr lang="es-ES" sz="1600" dirty="0" smtClean="0"/>
              <a:t> can use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contraction</a:t>
            </a:r>
            <a:r>
              <a:rPr lang="es-ES" sz="1600" dirty="0" smtClean="0"/>
              <a:t> </a:t>
            </a:r>
            <a:r>
              <a:rPr lang="es-ES" sz="1600" dirty="0" smtClean="0">
                <a:solidFill>
                  <a:srgbClr val="FFFF00"/>
                </a:solidFill>
              </a:rPr>
              <a:t>‘d </a:t>
            </a:r>
            <a:r>
              <a:rPr lang="es-ES" sz="1600" dirty="0" err="1" smtClean="0"/>
              <a:t>or</a:t>
            </a:r>
            <a:r>
              <a:rPr lang="es-ES" sz="1600" dirty="0" smtClean="0"/>
              <a:t> </a:t>
            </a:r>
            <a:r>
              <a:rPr lang="es-ES" sz="1600" dirty="0" err="1" smtClean="0">
                <a:solidFill>
                  <a:srgbClr val="FFFF00"/>
                </a:solidFill>
              </a:rPr>
              <a:t>wouldn’t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responses</a:t>
            </a:r>
            <a:endParaRPr lang="es-ES" sz="1600" dirty="0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86161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07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131</Words>
  <Application>Microsoft Office PowerPoint</Application>
  <PresentationFormat>Presentación en pantalla (16:9)</PresentationFormat>
  <Paragraphs>69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1_Tema de Office</vt:lpstr>
      <vt:lpstr>Unit 8 - B Asking about Imaginary situations </vt:lpstr>
      <vt:lpstr>Hypothetical situations</vt:lpstr>
      <vt:lpstr>Questions</vt:lpstr>
      <vt:lpstr>Starting with If</vt:lpstr>
      <vt:lpstr>Simple questions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Karina Espinoza Flores</cp:lastModifiedBy>
  <cp:revision>155</cp:revision>
  <dcterms:created xsi:type="dcterms:W3CDTF">2015-02-13T23:43:15Z</dcterms:created>
  <dcterms:modified xsi:type="dcterms:W3CDTF">2017-07-12T18:55:07Z</dcterms:modified>
</cp:coreProperties>
</file>