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9"/>
  </p:handoutMasterIdLst>
  <p:sldIdLst>
    <p:sldId id="257" r:id="rId2"/>
    <p:sldId id="263" r:id="rId3"/>
    <p:sldId id="290" r:id="rId4"/>
    <p:sldId id="264" r:id="rId5"/>
    <p:sldId id="278" r:id="rId6"/>
    <p:sldId id="289" r:id="rId7"/>
    <p:sldId id="258" r:id="rId8"/>
  </p:sldIdLst>
  <p:sldSz cx="9144000" cy="5143500" type="screen16x9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30" autoAdjust="0"/>
    <p:restoredTop sz="98754" autoAdjust="0"/>
  </p:normalViewPr>
  <p:slideViewPr>
    <p:cSldViewPr>
      <p:cViewPr varScale="1">
        <p:scale>
          <a:sx n="97" d="100"/>
          <a:sy n="97" d="100"/>
        </p:scale>
        <p:origin x="-870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8C466A-E7E9-684E-9641-DA54B426BB64}" type="datetimeFigureOut">
              <a:rPr lang="es-ES" smtClean="0"/>
              <a:t>14/06/2017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C021E-8DAB-C544-B03B-C00472EEB8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3707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14/06/2017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26030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14/06/2017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80643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14/06/2017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77898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14/06/2017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04506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14/06/2017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13441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14/06/2017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85906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14/06/2017</a:t>
            </a:fld>
            <a:endParaRPr lang="es-PE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25116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14/06/2017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4752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14/06/2017</a:t>
            </a:fld>
            <a:endParaRPr lang="es-PE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66374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14/06/2017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71050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14/06/2017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91971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CB00F-AFAC-4201-87B4-F951AC49D893}" type="datetimeFigureOut">
              <a:rPr lang="es-PE" smtClean="0"/>
              <a:t>14/06/2017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96903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0" y="1131590"/>
            <a:ext cx="9144000" cy="1224136"/>
          </a:xfrm>
        </p:spPr>
        <p:txBody>
          <a:bodyPr>
            <a:noAutofit/>
          </a:bodyPr>
          <a:lstStyle/>
          <a:p>
            <a:r>
              <a:rPr lang="es-ES" sz="2800" b="1" dirty="0" err="1" smtClean="0">
                <a:latin typeface="Century Gothic" panose="020B0502020202020204" pitchFamily="34" charset="0"/>
              </a:rPr>
              <a:t>Unit</a:t>
            </a:r>
            <a:r>
              <a:rPr lang="es-ES" sz="2800" b="1" dirty="0" smtClean="0">
                <a:latin typeface="Century Gothic" panose="020B0502020202020204" pitchFamily="34" charset="0"/>
              </a:rPr>
              <a:t> 6 – A </a:t>
            </a:r>
            <a:br>
              <a:rPr lang="es-ES" sz="2800" b="1" dirty="0" smtClean="0">
                <a:latin typeface="Century Gothic" panose="020B0502020202020204" pitchFamily="34" charset="0"/>
              </a:rPr>
            </a:br>
            <a:r>
              <a:rPr lang="es-ES" sz="3600" b="1" dirty="0" err="1" smtClean="0">
                <a:latin typeface="Century Gothic" panose="020B0502020202020204" pitchFamily="34" charset="0"/>
              </a:rPr>
              <a:t>Talking</a:t>
            </a:r>
            <a:r>
              <a:rPr lang="es-ES" sz="3600" b="1" dirty="0" smtClean="0">
                <a:latin typeface="Century Gothic" panose="020B0502020202020204" pitchFamily="34" charset="0"/>
              </a:rPr>
              <a:t> </a:t>
            </a:r>
            <a:r>
              <a:rPr lang="es-ES" sz="3600" b="1" dirty="0" err="1" smtClean="0">
                <a:latin typeface="Century Gothic" panose="020B0502020202020204" pitchFamily="34" charset="0"/>
              </a:rPr>
              <a:t>about</a:t>
            </a:r>
            <a:r>
              <a:rPr lang="es-ES" sz="3600" b="1" dirty="0" smtClean="0">
                <a:latin typeface="Century Gothic" panose="020B0502020202020204" pitchFamily="34" charset="0"/>
              </a:rPr>
              <a:t> </a:t>
            </a:r>
            <a:r>
              <a:rPr lang="es-ES" sz="3600" b="1" dirty="0" err="1" smtClean="0">
                <a:latin typeface="Century Gothic" panose="020B0502020202020204" pitchFamily="34" charset="0"/>
              </a:rPr>
              <a:t>the</a:t>
            </a:r>
            <a:r>
              <a:rPr lang="es-ES" sz="3600" b="1" dirty="0" smtClean="0">
                <a:latin typeface="Century Gothic" panose="020B0502020202020204" pitchFamily="34" charset="0"/>
              </a:rPr>
              <a:t> </a:t>
            </a:r>
            <a:r>
              <a:rPr lang="es-ES" sz="3600" b="1" dirty="0" err="1" smtClean="0">
                <a:latin typeface="Century Gothic" panose="020B0502020202020204" pitchFamily="34" charset="0"/>
              </a:rPr>
              <a:t>future</a:t>
            </a:r>
            <a:endParaRPr lang="es-ES" sz="2800" b="1" dirty="0">
              <a:latin typeface="Century Gothic" panose="020B0502020202020204" pitchFamily="34" charset="0"/>
            </a:endParaRPr>
          </a:p>
        </p:txBody>
      </p:sp>
      <p:sp>
        <p:nvSpPr>
          <p:cNvPr id="7" name="Subtítulo 2"/>
          <p:cNvSpPr>
            <a:spLocks noGrp="1"/>
          </p:cNvSpPr>
          <p:nvPr>
            <p:ph type="subTitle" idx="1"/>
          </p:nvPr>
        </p:nvSpPr>
        <p:spPr>
          <a:xfrm>
            <a:off x="0" y="2355701"/>
            <a:ext cx="9144000" cy="399322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A class by </a:t>
            </a:r>
            <a:r>
              <a:rPr lang="en-US" sz="28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Mr</a:t>
            </a:r>
            <a:r>
              <a:rPr lang="en-US" sz="28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. Jean Paul </a:t>
            </a:r>
            <a:r>
              <a:rPr lang="en-US" sz="2800" b="1" dirty="0" err="1" smtClean="0">
                <a:solidFill>
                  <a:srgbClr val="C00000"/>
                </a:solidFill>
                <a:latin typeface="Century Gothic" panose="020B0502020202020204" pitchFamily="34" charset="0"/>
              </a:rPr>
              <a:t>Quiñonez</a:t>
            </a:r>
            <a:endParaRPr lang="es-ES" sz="28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  <a:p>
            <a:pPr algn="l"/>
            <a:endParaRPr lang="es-ES" sz="2800" b="1" dirty="0" smtClean="0"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  <a:p>
            <a:pPr algn="l"/>
            <a:endParaRPr lang="es-ES" sz="2800" b="1" dirty="0" smtClean="0"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  <a:p>
            <a:pPr algn="l"/>
            <a:endParaRPr lang="es-ES" sz="2800" b="1" dirty="0" smtClean="0"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  <a:p>
            <a:pPr algn="l"/>
            <a:endParaRPr lang="es-ES" sz="2800" b="1" dirty="0" smtClean="0"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  <a:p>
            <a:pPr algn="l"/>
            <a:endParaRPr lang="es-ES" sz="2800" b="1" dirty="0" smtClean="0"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  <a:p>
            <a:pPr algn="l"/>
            <a:endParaRPr lang="es-ES" sz="2800" b="1" dirty="0" smtClean="0"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  <a:p>
            <a:pPr algn="l"/>
            <a:endParaRPr lang="es-ES" sz="2800" b="1" dirty="0" smtClean="0"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  <a:p>
            <a:pPr algn="l"/>
            <a:endParaRPr lang="es-ES" sz="2800" b="1" dirty="0" smtClean="0"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  <a:p>
            <a:pPr algn="l"/>
            <a:endParaRPr lang="es-ES" sz="2800" b="1" dirty="0" smtClean="0"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  <a:p>
            <a:pPr algn="l"/>
            <a:endParaRPr lang="es-ES" sz="2800" b="1" dirty="0" smtClean="0"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  <a:p>
            <a:pPr algn="l"/>
            <a:endParaRPr lang="es-ES" sz="2800" b="1" dirty="0" smtClean="0"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  <a:p>
            <a:pPr algn="l"/>
            <a:endParaRPr lang="es-ES" sz="2800" b="1" dirty="0" smtClean="0"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  <a:p>
            <a:pPr algn="l"/>
            <a:endParaRPr lang="es-ES" sz="2800" b="1" dirty="0" smtClean="0"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282" y="2859782"/>
            <a:ext cx="2571434" cy="1803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3491880" y="843558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err="1" smtClean="0"/>
              <a:t>Touchstone</a:t>
            </a:r>
            <a:r>
              <a:rPr lang="es-ES" sz="2400" b="1" dirty="0" smtClean="0"/>
              <a:t> 3</a:t>
            </a:r>
            <a:endParaRPr lang="es-ES" sz="2400" b="1" dirty="0"/>
          </a:p>
        </p:txBody>
      </p:sp>
    </p:spTree>
    <p:extLst>
      <p:ext uri="{BB962C8B-B14F-4D97-AF65-F5344CB8AC3E}">
        <p14:creationId xmlns:p14="http://schemas.microsoft.com/office/powerpoint/2010/main" val="330876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15616" y="339502"/>
            <a:ext cx="2664296" cy="576064"/>
          </a:xfrm>
        </p:spPr>
        <p:txBody>
          <a:bodyPr>
            <a:noAutofit/>
          </a:bodyPr>
          <a:lstStyle/>
          <a:p>
            <a:r>
              <a:rPr lang="es-ES" sz="2800" b="1" dirty="0" err="1" smtClean="0">
                <a:latin typeface="+mn-lt"/>
                <a:cs typeface="Times New Roman" pitchFamily="18" charset="0"/>
              </a:rPr>
              <a:t>Future</a:t>
            </a:r>
            <a:r>
              <a:rPr lang="es-ES" sz="2800" b="1" dirty="0" smtClean="0">
                <a:latin typeface="+mn-lt"/>
                <a:cs typeface="Times New Roman" pitchFamily="18" charset="0"/>
              </a:rPr>
              <a:t> </a:t>
            </a:r>
            <a:r>
              <a:rPr lang="es-ES" sz="2800" b="1" dirty="0" err="1" smtClean="0">
                <a:latin typeface="+mn-lt"/>
                <a:cs typeface="Times New Roman" pitchFamily="18" charset="0"/>
              </a:rPr>
              <a:t>with</a:t>
            </a:r>
            <a:r>
              <a:rPr lang="es-ES" sz="2800" b="1" dirty="0" smtClean="0">
                <a:latin typeface="+mn-lt"/>
                <a:cs typeface="Times New Roman" pitchFamily="18" charset="0"/>
              </a:rPr>
              <a:t> </a:t>
            </a:r>
            <a:r>
              <a:rPr lang="es-ES" sz="2800" b="1" dirty="0" err="1" smtClean="0">
                <a:latin typeface="+mn-lt"/>
                <a:cs typeface="Times New Roman" pitchFamily="18" charset="0"/>
              </a:rPr>
              <a:t>will</a:t>
            </a:r>
            <a:endParaRPr lang="es-ES" sz="2800" b="1" dirty="0">
              <a:latin typeface="+mn-lt"/>
              <a:cs typeface="Times New Roman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6536" y="960437"/>
            <a:ext cx="6127712" cy="305147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s-ES" sz="1800" dirty="0" smtClean="0"/>
              <a:t>I </a:t>
            </a:r>
            <a:r>
              <a:rPr lang="es-ES" sz="1800" dirty="0" err="1" smtClean="0"/>
              <a:t>think</a:t>
            </a:r>
            <a:r>
              <a:rPr lang="es-ES" sz="1800" dirty="0" smtClean="0"/>
              <a:t> I </a:t>
            </a:r>
            <a:r>
              <a:rPr lang="es-ES" sz="1800" dirty="0" err="1" smtClean="0"/>
              <a:t>will</a:t>
            </a:r>
            <a:r>
              <a:rPr lang="es-ES" sz="1800" dirty="0" smtClean="0"/>
              <a:t> </a:t>
            </a:r>
            <a:r>
              <a:rPr lang="es-ES" sz="1800" dirty="0" err="1" smtClean="0"/>
              <a:t>go</a:t>
            </a:r>
            <a:r>
              <a:rPr lang="es-ES" sz="1800" dirty="0" smtClean="0"/>
              <a:t> and </a:t>
            </a:r>
            <a:r>
              <a:rPr lang="es-ES" sz="1800" dirty="0" err="1" smtClean="0"/>
              <a:t>buy</a:t>
            </a:r>
            <a:r>
              <a:rPr lang="es-ES" sz="1800" dirty="0" smtClean="0"/>
              <a:t> a soda, </a:t>
            </a:r>
            <a:r>
              <a:rPr lang="es-ES" sz="1800" dirty="0" err="1" smtClean="0"/>
              <a:t>it’s</a:t>
            </a:r>
            <a:r>
              <a:rPr lang="es-ES" sz="1800" dirty="0" smtClean="0"/>
              <a:t> </a:t>
            </a:r>
            <a:r>
              <a:rPr lang="es-ES" sz="1800" dirty="0" err="1" smtClean="0"/>
              <a:t>getting</a:t>
            </a:r>
            <a:r>
              <a:rPr lang="es-ES" sz="1800" dirty="0" smtClean="0"/>
              <a:t> </a:t>
            </a:r>
            <a:r>
              <a:rPr lang="es-ES" sz="1800" dirty="0" err="1" smtClean="0"/>
              <a:t>hot</a:t>
            </a:r>
            <a:r>
              <a:rPr lang="es-ES" sz="1800" dirty="0" smtClean="0"/>
              <a:t> in </a:t>
            </a:r>
            <a:r>
              <a:rPr lang="es-ES" sz="1800" dirty="0" err="1" smtClean="0"/>
              <a:t>here</a:t>
            </a:r>
            <a:r>
              <a:rPr lang="es-ES" sz="1800" dirty="0" smtClean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endParaRPr lang="es-ES" sz="1800" dirty="0"/>
          </a:p>
          <a:p>
            <a:pPr>
              <a:buFont typeface="Wingdings" panose="05000000000000000000" pitchFamily="2" charset="2"/>
              <a:buChar char="§"/>
            </a:pPr>
            <a:r>
              <a:rPr lang="es-ES" sz="1800" dirty="0" err="1" smtClean="0"/>
              <a:t>Will</a:t>
            </a:r>
            <a:r>
              <a:rPr lang="es-ES" sz="1800" dirty="0" smtClean="0"/>
              <a:t> </a:t>
            </a:r>
            <a:r>
              <a:rPr lang="es-ES" sz="1800" dirty="0" err="1" smtClean="0"/>
              <a:t>you</a:t>
            </a:r>
            <a:r>
              <a:rPr lang="es-ES" sz="1800" dirty="0" smtClean="0"/>
              <a:t> </a:t>
            </a:r>
            <a:r>
              <a:rPr lang="es-ES" sz="1800" dirty="0" err="1" smtClean="0"/>
              <a:t>go</a:t>
            </a:r>
            <a:r>
              <a:rPr lang="es-ES" sz="1800" dirty="0" smtClean="0"/>
              <a:t> </a:t>
            </a:r>
            <a:r>
              <a:rPr lang="es-ES" sz="1800" dirty="0" err="1" smtClean="0"/>
              <a:t>for</a:t>
            </a:r>
            <a:r>
              <a:rPr lang="es-ES" sz="1800" dirty="0" smtClean="0"/>
              <a:t> </a:t>
            </a:r>
            <a:r>
              <a:rPr lang="es-ES" sz="1800" dirty="0" err="1" smtClean="0"/>
              <a:t>that</a:t>
            </a:r>
            <a:r>
              <a:rPr lang="es-ES" sz="1800" dirty="0" smtClean="0"/>
              <a:t> bread? </a:t>
            </a:r>
            <a:r>
              <a:rPr lang="es-ES" sz="1800" dirty="0" err="1" smtClean="0"/>
              <a:t>Breakfast</a:t>
            </a:r>
            <a:r>
              <a:rPr lang="es-ES" sz="1800" dirty="0" smtClean="0"/>
              <a:t> </a:t>
            </a:r>
            <a:r>
              <a:rPr lang="es-ES" sz="1800" dirty="0" err="1" smtClean="0"/>
              <a:t>is</a:t>
            </a:r>
            <a:r>
              <a:rPr lang="es-ES" sz="1800" dirty="0" smtClean="0"/>
              <a:t> </a:t>
            </a:r>
            <a:r>
              <a:rPr lang="es-ES" sz="1800" dirty="0" err="1" smtClean="0"/>
              <a:t>ready</a:t>
            </a:r>
            <a:r>
              <a:rPr lang="es-ES" sz="1800" dirty="0" smtClean="0"/>
              <a:t>.</a:t>
            </a:r>
          </a:p>
          <a:p>
            <a:pPr marL="0" indent="0">
              <a:buNone/>
            </a:pPr>
            <a:r>
              <a:rPr lang="es-ES" sz="1800" dirty="0"/>
              <a:t>	</a:t>
            </a:r>
            <a:r>
              <a:rPr lang="es-ES" sz="1800" dirty="0" err="1" smtClean="0"/>
              <a:t>I’ll</a:t>
            </a:r>
            <a:r>
              <a:rPr lang="es-ES" sz="1800" dirty="0" smtClean="0"/>
              <a:t> </a:t>
            </a:r>
            <a:r>
              <a:rPr lang="es-ES" sz="1800" dirty="0" err="1" smtClean="0"/>
              <a:t>go</a:t>
            </a:r>
            <a:r>
              <a:rPr lang="es-ES" sz="1800" dirty="0" smtClean="0"/>
              <a:t> in a </a:t>
            </a:r>
            <a:r>
              <a:rPr lang="es-ES" sz="1800" dirty="0" err="1" smtClean="0"/>
              <a:t>moment</a:t>
            </a:r>
            <a:r>
              <a:rPr lang="es-ES" sz="1800" dirty="0" smtClean="0"/>
              <a:t> </a:t>
            </a:r>
            <a:r>
              <a:rPr lang="es-ES" sz="1800" dirty="0" err="1" smtClean="0"/>
              <a:t>mom</a:t>
            </a:r>
            <a:r>
              <a:rPr lang="es-ES" sz="1800" dirty="0" smtClean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endParaRPr lang="es-ES" sz="1800" dirty="0"/>
          </a:p>
          <a:p>
            <a:pPr>
              <a:buFont typeface="Wingdings" panose="05000000000000000000" pitchFamily="2" charset="2"/>
              <a:buChar char="§"/>
            </a:pPr>
            <a:r>
              <a:rPr lang="es-ES" sz="1800" dirty="0" err="1" smtClean="0"/>
              <a:t>I’ll</a:t>
            </a:r>
            <a:r>
              <a:rPr lang="es-ES" sz="1800" dirty="0" smtClean="0"/>
              <a:t> </a:t>
            </a:r>
            <a:r>
              <a:rPr lang="es-ES" sz="1800" dirty="0" err="1" smtClean="0"/>
              <a:t>take</a:t>
            </a:r>
            <a:r>
              <a:rPr lang="es-ES" sz="1800" dirty="0" smtClean="0"/>
              <a:t> </a:t>
            </a:r>
            <a:r>
              <a:rPr lang="es-ES" sz="1800" dirty="0" err="1" smtClean="0"/>
              <a:t>two</a:t>
            </a:r>
            <a:r>
              <a:rPr lang="es-ES" sz="1800" dirty="0" smtClean="0"/>
              <a:t> </a:t>
            </a:r>
            <a:r>
              <a:rPr lang="es-ES" sz="1800" dirty="0" err="1" smtClean="0"/>
              <a:t>days</a:t>
            </a:r>
            <a:r>
              <a:rPr lang="es-ES" sz="1800" dirty="0" smtClean="0"/>
              <a:t> off </a:t>
            </a:r>
            <a:r>
              <a:rPr lang="es-ES" sz="1800" dirty="0" err="1" smtClean="0"/>
              <a:t>if</a:t>
            </a:r>
            <a:r>
              <a:rPr lang="es-ES" sz="1800" dirty="0" smtClean="0"/>
              <a:t> </a:t>
            </a:r>
            <a:r>
              <a:rPr lang="es-ES" sz="1800" dirty="0" err="1" smtClean="0"/>
              <a:t>the</a:t>
            </a:r>
            <a:r>
              <a:rPr lang="es-ES" sz="1800" dirty="0" smtClean="0"/>
              <a:t> </a:t>
            </a:r>
            <a:r>
              <a:rPr lang="es-ES" sz="1800" dirty="0" err="1" smtClean="0"/>
              <a:t>project</a:t>
            </a:r>
            <a:r>
              <a:rPr lang="es-ES" sz="1800" dirty="0" smtClean="0"/>
              <a:t> </a:t>
            </a:r>
            <a:r>
              <a:rPr lang="es-ES" sz="1800" dirty="0" err="1" smtClean="0"/>
              <a:t>is</a:t>
            </a:r>
            <a:r>
              <a:rPr lang="es-ES" sz="1800" dirty="0" smtClean="0"/>
              <a:t> </a:t>
            </a:r>
            <a:r>
              <a:rPr lang="es-ES" sz="1800" dirty="0" err="1" smtClean="0"/>
              <a:t>accepted</a:t>
            </a:r>
            <a:r>
              <a:rPr lang="es-ES" sz="1800" dirty="0" smtClean="0"/>
              <a:t>. I </a:t>
            </a:r>
            <a:r>
              <a:rPr lang="es-ES" sz="1800" dirty="0" err="1" smtClean="0"/>
              <a:t>need</a:t>
            </a:r>
            <a:r>
              <a:rPr lang="es-ES" sz="1800" dirty="0" smtClean="0"/>
              <a:t> </a:t>
            </a:r>
            <a:r>
              <a:rPr lang="es-ES" sz="1800" dirty="0" err="1" smtClean="0"/>
              <a:t>some</a:t>
            </a:r>
            <a:r>
              <a:rPr lang="es-ES" sz="1800" dirty="0" smtClean="0"/>
              <a:t> </a:t>
            </a:r>
            <a:r>
              <a:rPr lang="es-ES" sz="1800" dirty="0" err="1" smtClean="0"/>
              <a:t>rest</a:t>
            </a:r>
            <a:r>
              <a:rPr lang="es-ES" sz="1800" dirty="0" smtClean="0"/>
              <a:t>.</a:t>
            </a:r>
          </a:p>
          <a:p>
            <a:pPr marL="0" indent="0">
              <a:buNone/>
            </a:pPr>
            <a:endParaRPr lang="es-ES" sz="1800" dirty="0"/>
          </a:p>
        </p:txBody>
      </p:sp>
      <p:sp>
        <p:nvSpPr>
          <p:cNvPr id="5" name="AutoShape 2" descr="Resultado de imagen para machu picch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4" name="3 Elipse"/>
          <p:cNvSpPr/>
          <p:nvPr/>
        </p:nvSpPr>
        <p:spPr>
          <a:xfrm>
            <a:off x="2483768" y="3795886"/>
            <a:ext cx="3456384" cy="864096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/>
              <a:t>Decissions</a:t>
            </a:r>
            <a:r>
              <a:rPr lang="es-ES" dirty="0" smtClean="0"/>
              <a:t> </a:t>
            </a:r>
            <a:r>
              <a:rPr lang="es-ES" dirty="0" err="1" smtClean="0"/>
              <a:t>made</a:t>
            </a:r>
            <a:r>
              <a:rPr lang="es-ES" dirty="0" smtClean="0"/>
              <a:t> at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moment</a:t>
            </a:r>
            <a:r>
              <a:rPr lang="es-ES" dirty="0" smtClean="0"/>
              <a:t> of </a:t>
            </a:r>
            <a:r>
              <a:rPr lang="es-ES" dirty="0" err="1" smtClean="0"/>
              <a:t>speaking</a:t>
            </a:r>
            <a:endParaRPr lang="es-E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67494"/>
            <a:ext cx="2466975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9563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15616" y="411510"/>
            <a:ext cx="4824536" cy="576064"/>
          </a:xfrm>
        </p:spPr>
        <p:txBody>
          <a:bodyPr>
            <a:noAutofit/>
          </a:bodyPr>
          <a:lstStyle/>
          <a:p>
            <a:r>
              <a:rPr lang="es-ES" sz="2800" b="1" dirty="0" err="1" smtClean="0">
                <a:latin typeface="+mn-lt"/>
                <a:cs typeface="Times New Roman" pitchFamily="18" charset="0"/>
              </a:rPr>
              <a:t>Future</a:t>
            </a:r>
            <a:r>
              <a:rPr lang="es-ES" sz="2800" b="1" dirty="0" smtClean="0">
                <a:latin typeface="+mn-lt"/>
                <a:cs typeface="Times New Roman" pitchFamily="18" charset="0"/>
              </a:rPr>
              <a:t> </a:t>
            </a:r>
            <a:r>
              <a:rPr lang="es-ES" sz="2800" b="1" dirty="0" err="1" smtClean="0">
                <a:latin typeface="+mn-lt"/>
                <a:cs typeface="Times New Roman" pitchFamily="18" charset="0"/>
              </a:rPr>
              <a:t>with</a:t>
            </a:r>
            <a:r>
              <a:rPr lang="es-ES" sz="2800" b="1" dirty="0" smtClean="0">
                <a:latin typeface="+mn-lt"/>
                <a:cs typeface="Times New Roman" pitchFamily="18" charset="0"/>
              </a:rPr>
              <a:t> </a:t>
            </a:r>
            <a:r>
              <a:rPr lang="es-ES" sz="2800" b="1" dirty="0" err="1" smtClean="0">
                <a:latin typeface="+mn-lt"/>
                <a:cs typeface="Times New Roman" pitchFamily="18" charset="0"/>
              </a:rPr>
              <a:t>will</a:t>
            </a:r>
            <a:r>
              <a:rPr lang="es-ES" sz="2800" b="1" dirty="0" smtClean="0">
                <a:latin typeface="+mn-lt"/>
                <a:cs typeface="Times New Roman" pitchFamily="18" charset="0"/>
              </a:rPr>
              <a:t> </a:t>
            </a:r>
            <a:r>
              <a:rPr lang="es-ES" sz="2800" b="1" dirty="0" err="1" smtClean="0">
                <a:latin typeface="+mn-lt"/>
                <a:cs typeface="Times New Roman" pitchFamily="18" charset="0"/>
              </a:rPr>
              <a:t>or</a:t>
            </a:r>
            <a:r>
              <a:rPr lang="es-ES" sz="2800" b="1" dirty="0" smtClean="0">
                <a:latin typeface="+mn-lt"/>
                <a:cs typeface="Times New Roman" pitchFamily="18" charset="0"/>
              </a:rPr>
              <a:t> </a:t>
            </a:r>
            <a:r>
              <a:rPr lang="es-ES" sz="2800" b="1" dirty="0" err="1" smtClean="0">
                <a:latin typeface="+mn-lt"/>
                <a:cs typeface="Times New Roman" pitchFamily="18" charset="0"/>
              </a:rPr>
              <a:t>going</a:t>
            </a:r>
            <a:r>
              <a:rPr lang="es-ES" sz="2800" b="1" dirty="0" smtClean="0">
                <a:latin typeface="+mn-lt"/>
                <a:cs typeface="Times New Roman" pitchFamily="18" charset="0"/>
              </a:rPr>
              <a:t> </a:t>
            </a:r>
            <a:r>
              <a:rPr lang="es-ES" sz="2800" b="1" dirty="0" err="1" smtClean="0">
                <a:latin typeface="+mn-lt"/>
                <a:cs typeface="Times New Roman" pitchFamily="18" charset="0"/>
              </a:rPr>
              <a:t>to</a:t>
            </a:r>
            <a:endParaRPr lang="es-ES" sz="2800" b="1" dirty="0">
              <a:latin typeface="+mn-lt"/>
              <a:cs typeface="Times New Roman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99592" y="1059582"/>
            <a:ext cx="5544616" cy="275729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s-ES" sz="1800" dirty="0" err="1" smtClean="0"/>
              <a:t>I’m</a:t>
            </a:r>
            <a:r>
              <a:rPr lang="es-ES" sz="1800" dirty="0" smtClean="0"/>
              <a:t> </a:t>
            </a:r>
            <a:r>
              <a:rPr lang="es-ES" sz="1800" dirty="0" err="1" smtClean="0"/>
              <a:t>going</a:t>
            </a:r>
            <a:r>
              <a:rPr lang="es-ES" sz="1800" dirty="0" smtClean="0"/>
              <a:t> </a:t>
            </a:r>
            <a:r>
              <a:rPr lang="es-ES" sz="1800" dirty="0" err="1" smtClean="0"/>
              <a:t>to</a:t>
            </a:r>
            <a:r>
              <a:rPr lang="es-ES" sz="1800" dirty="0" smtClean="0"/>
              <a:t> </a:t>
            </a:r>
            <a:r>
              <a:rPr lang="es-ES" sz="1800" dirty="0" err="1" smtClean="0"/>
              <a:t>finish</a:t>
            </a:r>
            <a:r>
              <a:rPr lang="es-ES" sz="1800" dirty="0" smtClean="0"/>
              <a:t> </a:t>
            </a:r>
            <a:r>
              <a:rPr lang="es-ES" sz="1800" dirty="0" err="1" smtClean="0"/>
              <a:t>my</a:t>
            </a:r>
            <a:r>
              <a:rPr lang="es-ES" sz="1800" dirty="0" smtClean="0"/>
              <a:t> </a:t>
            </a:r>
            <a:r>
              <a:rPr lang="es-ES" sz="1800" dirty="0" err="1" smtClean="0"/>
              <a:t>report</a:t>
            </a:r>
            <a:r>
              <a:rPr lang="es-ES" sz="1800" dirty="0" smtClean="0"/>
              <a:t> in </a:t>
            </a:r>
            <a:r>
              <a:rPr lang="es-ES" sz="1800" dirty="0" err="1" smtClean="0"/>
              <a:t>two</a:t>
            </a:r>
            <a:r>
              <a:rPr lang="es-ES" sz="1800" dirty="0" smtClean="0"/>
              <a:t> </a:t>
            </a:r>
            <a:r>
              <a:rPr lang="es-ES" sz="1800" dirty="0" err="1" smtClean="0"/>
              <a:t>hours</a:t>
            </a:r>
            <a:r>
              <a:rPr lang="es-ES" sz="1800" dirty="0" smtClean="0"/>
              <a:t>, </a:t>
            </a:r>
            <a:r>
              <a:rPr lang="es-ES" sz="1800" dirty="0" err="1" smtClean="0"/>
              <a:t>then</a:t>
            </a:r>
            <a:r>
              <a:rPr lang="es-ES" sz="1800" dirty="0" smtClean="0"/>
              <a:t> I </a:t>
            </a:r>
            <a:r>
              <a:rPr lang="es-ES" sz="1800" dirty="0" err="1" smtClean="0"/>
              <a:t>will</a:t>
            </a:r>
            <a:r>
              <a:rPr lang="es-ES" sz="1800" dirty="0" smtClean="0"/>
              <a:t> </a:t>
            </a:r>
            <a:r>
              <a:rPr lang="es-ES" sz="1800" dirty="0" err="1" smtClean="0"/>
              <a:t>get</a:t>
            </a:r>
            <a:r>
              <a:rPr lang="es-ES" sz="1800" dirty="0" smtClean="0"/>
              <a:t> </a:t>
            </a:r>
            <a:r>
              <a:rPr lang="es-ES" sz="1800" dirty="0" err="1" smtClean="0"/>
              <a:t>myself</a:t>
            </a:r>
            <a:r>
              <a:rPr lang="es-ES" sz="1800" dirty="0" smtClean="0"/>
              <a:t> a </a:t>
            </a:r>
            <a:r>
              <a:rPr lang="es-ES" sz="1800" dirty="0" err="1" smtClean="0"/>
              <a:t>huge</a:t>
            </a:r>
            <a:r>
              <a:rPr lang="es-ES" sz="1800" dirty="0" smtClean="0"/>
              <a:t> </a:t>
            </a:r>
            <a:r>
              <a:rPr lang="es-ES" sz="1800" dirty="0" err="1" smtClean="0"/>
              <a:t>hamburger</a:t>
            </a:r>
            <a:r>
              <a:rPr lang="es-ES" sz="1800" dirty="0" smtClean="0"/>
              <a:t>.</a:t>
            </a:r>
            <a:endParaRPr lang="es-ES" sz="1800" dirty="0" smtClean="0"/>
          </a:p>
          <a:p>
            <a:pPr>
              <a:buFont typeface="Wingdings" panose="05000000000000000000" pitchFamily="2" charset="2"/>
              <a:buChar char="§"/>
            </a:pPr>
            <a:endParaRPr lang="es-ES" sz="1800" dirty="0"/>
          </a:p>
          <a:p>
            <a:pPr>
              <a:buFont typeface="Wingdings" panose="05000000000000000000" pitchFamily="2" charset="2"/>
              <a:buChar char="§"/>
            </a:pPr>
            <a:r>
              <a:rPr lang="es-ES" sz="1800" dirty="0" smtClean="0"/>
              <a:t>Are </a:t>
            </a:r>
            <a:r>
              <a:rPr lang="es-ES" sz="1800" dirty="0" err="1" smtClean="0"/>
              <a:t>you</a:t>
            </a:r>
            <a:r>
              <a:rPr lang="es-ES" sz="1800" dirty="0" smtClean="0"/>
              <a:t> </a:t>
            </a:r>
            <a:r>
              <a:rPr lang="es-ES" sz="1800" dirty="0" err="1" smtClean="0"/>
              <a:t>going</a:t>
            </a:r>
            <a:r>
              <a:rPr lang="es-ES" sz="1800" dirty="0" smtClean="0"/>
              <a:t> </a:t>
            </a:r>
            <a:r>
              <a:rPr lang="es-ES" sz="1800" dirty="0" err="1" smtClean="0"/>
              <a:t>to</a:t>
            </a:r>
            <a:r>
              <a:rPr lang="es-ES" sz="1800" dirty="0" smtClean="0"/>
              <a:t> come </a:t>
            </a:r>
            <a:r>
              <a:rPr lang="es-ES" sz="1800" dirty="0" err="1" smtClean="0"/>
              <a:t>to</a:t>
            </a:r>
            <a:r>
              <a:rPr lang="es-ES" sz="1800" dirty="0" smtClean="0"/>
              <a:t> </a:t>
            </a:r>
            <a:r>
              <a:rPr lang="es-ES" sz="1800" dirty="0" err="1" smtClean="0"/>
              <a:t>our</a:t>
            </a:r>
            <a:r>
              <a:rPr lang="es-ES" sz="1800" dirty="0" smtClean="0"/>
              <a:t> </a:t>
            </a:r>
            <a:r>
              <a:rPr lang="es-ES" sz="1800" dirty="0" err="1" smtClean="0"/>
              <a:t>party</a:t>
            </a:r>
            <a:r>
              <a:rPr lang="es-ES" sz="1800" dirty="0" smtClean="0"/>
              <a:t>? </a:t>
            </a:r>
            <a:r>
              <a:rPr lang="es-ES" sz="1800" dirty="0" err="1" smtClean="0"/>
              <a:t>It’s</a:t>
            </a:r>
            <a:r>
              <a:rPr lang="es-ES" sz="1800" dirty="0" smtClean="0"/>
              <a:t> </a:t>
            </a:r>
            <a:r>
              <a:rPr lang="es-ES" sz="1800" dirty="0" err="1" smtClean="0"/>
              <a:t>already</a:t>
            </a:r>
            <a:r>
              <a:rPr lang="es-ES" sz="1800" dirty="0" smtClean="0"/>
              <a:t> </a:t>
            </a:r>
            <a:r>
              <a:rPr lang="es-ES" sz="1800" dirty="0" err="1" smtClean="0"/>
              <a:t>started</a:t>
            </a:r>
            <a:r>
              <a:rPr lang="es-ES" sz="1800" dirty="0" smtClean="0"/>
              <a:t>.</a:t>
            </a:r>
            <a:endParaRPr lang="es-ES" sz="1800" dirty="0" smtClean="0"/>
          </a:p>
          <a:p>
            <a:pPr marL="0" indent="0">
              <a:buNone/>
            </a:pPr>
            <a:r>
              <a:rPr lang="es-ES" sz="1800" dirty="0"/>
              <a:t>	</a:t>
            </a:r>
            <a:r>
              <a:rPr lang="es-ES" sz="1800" dirty="0" err="1" smtClean="0"/>
              <a:t>I’ll</a:t>
            </a:r>
            <a:r>
              <a:rPr lang="es-ES" sz="1800" dirty="0" smtClean="0"/>
              <a:t> be </a:t>
            </a:r>
            <a:r>
              <a:rPr lang="es-ES" sz="1800" dirty="0" err="1" smtClean="0"/>
              <a:t>there</a:t>
            </a:r>
            <a:r>
              <a:rPr lang="es-ES" sz="1800" dirty="0" smtClean="0"/>
              <a:t> in 10 minutes, </a:t>
            </a:r>
            <a:r>
              <a:rPr lang="es-ES" sz="1800" dirty="0" err="1" smtClean="0"/>
              <a:t>I’m</a:t>
            </a:r>
            <a:r>
              <a:rPr lang="es-ES" sz="1800" dirty="0" smtClean="0"/>
              <a:t> </a:t>
            </a:r>
            <a:r>
              <a:rPr lang="es-ES" sz="1800" dirty="0" err="1" smtClean="0"/>
              <a:t>going</a:t>
            </a:r>
            <a:r>
              <a:rPr lang="es-ES" sz="1800" dirty="0" smtClean="0"/>
              <a:t> </a:t>
            </a:r>
            <a:r>
              <a:rPr lang="es-ES" sz="1800" dirty="0" err="1" smtClean="0"/>
              <a:t>to</a:t>
            </a:r>
            <a:r>
              <a:rPr lang="es-ES" sz="1800" dirty="0" smtClean="0"/>
              <a:t> </a:t>
            </a:r>
            <a:r>
              <a:rPr lang="es-ES" sz="1800" dirty="0" err="1" smtClean="0"/>
              <a:t>lock</a:t>
            </a:r>
            <a:r>
              <a:rPr lang="es-ES" sz="1800" dirty="0" smtClean="0"/>
              <a:t> </a:t>
            </a:r>
            <a:r>
              <a:rPr lang="es-ES" sz="1800" dirty="0" err="1" smtClean="0"/>
              <a:t>all</a:t>
            </a:r>
            <a:r>
              <a:rPr lang="es-ES" sz="1800" dirty="0" smtClean="0"/>
              <a:t> </a:t>
            </a:r>
            <a:r>
              <a:rPr lang="es-ES" sz="1800" dirty="0" err="1" smtClean="0"/>
              <a:t>my</a:t>
            </a:r>
            <a:r>
              <a:rPr lang="es-ES" sz="1800" dirty="0" smtClean="0"/>
              <a:t> 	</a:t>
            </a:r>
            <a:r>
              <a:rPr lang="es-ES" sz="1800" dirty="0" err="1" smtClean="0"/>
              <a:t>doors</a:t>
            </a:r>
            <a:r>
              <a:rPr lang="es-ES" sz="1800" dirty="0" smtClean="0"/>
              <a:t>.</a:t>
            </a:r>
            <a:endParaRPr lang="es-ES" sz="1800" dirty="0" smtClean="0"/>
          </a:p>
          <a:p>
            <a:pPr>
              <a:buFont typeface="Wingdings" panose="05000000000000000000" pitchFamily="2" charset="2"/>
              <a:buChar char="§"/>
            </a:pPr>
            <a:endParaRPr lang="es-ES" sz="1800" dirty="0"/>
          </a:p>
          <a:p>
            <a:pPr>
              <a:buFont typeface="Wingdings" panose="05000000000000000000" pitchFamily="2" charset="2"/>
              <a:buChar char="§"/>
            </a:pPr>
            <a:r>
              <a:rPr lang="es-ES" sz="1800" dirty="0" err="1" smtClean="0"/>
              <a:t>What</a:t>
            </a:r>
            <a:r>
              <a:rPr lang="es-ES" sz="1800" dirty="0" smtClean="0"/>
              <a:t> ar</a:t>
            </a:r>
            <a:r>
              <a:rPr lang="es-ES" sz="1800" dirty="0" smtClean="0"/>
              <a:t>e </a:t>
            </a:r>
            <a:r>
              <a:rPr lang="es-ES" sz="1800" dirty="0" err="1" smtClean="0"/>
              <a:t>you</a:t>
            </a:r>
            <a:r>
              <a:rPr lang="es-ES" sz="1800" dirty="0" smtClean="0"/>
              <a:t> </a:t>
            </a:r>
            <a:r>
              <a:rPr lang="es-ES" sz="1800" dirty="0" err="1" smtClean="0"/>
              <a:t>going</a:t>
            </a:r>
            <a:r>
              <a:rPr lang="es-ES" sz="1800" dirty="0" smtClean="0"/>
              <a:t> </a:t>
            </a:r>
            <a:r>
              <a:rPr lang="es-ES" sz="1800" dirty="0" err="1" smtClean="0"/>
              <a:t>to</a:t>
            </a:r>
            <a:r>
              <a:rPr lang="es-ES" sz="1800" dirty="0" smtClean="0"/>
              <a:t> do </a:t>
            </a:r>
            <a:r>
              <a:rPr lang="es-ES" sz="1800" dirty="0" err="1" smtClean="0"/>
              <a:t>right</a:t>
            </a:r>
            <a:r>
              <a:rPr lang="es-ES" sz="1800" dirty="0" smtClean="0"/>
              <a:t> </a:t>
            </a:r>
            <a:r>
              <a:rPr lang="es-ES" sz="1800" dirty="0" err="1" smtClean="0"/>
              <a:t>after</a:t>
            </a:r>
            <a:r>
              <a:rPr lang="es-ES" sz="1800" dirty="0" smtClean="0"/>
              <a:t> </a:t>
            </a:r>
            <a:r>
              <a:rPr lang="es-ES" sz="1800" dirty="0" err="1" smtClean="0"/>
              <a:t>classes</a:t>
            </a:r>
            <a:r>
              <a:rPr lang="es-ES" sz="1800" dirty="0" smtClean="0"/>
              <a:t> are </a:t>
            </a:r>
            <a:r>
              <a:rPr lang="es-ES" sz="1800" dirty="0" err="1" smtClean="0"/>
              <a:t>over</a:t>
            </a:r>
            <a:r>
              <a:rPr lang="es-ES" sz="1800" dirty="0" smtClean="0"/>
              <a:t>?</a:t>
            </a:r>
          </a:p>
          <a:p>
            <a:pPr marL="0" indent="0">
              <a:buNone/>
            </a:pPr>
            <a:r>
              <a:rPr lang="es-ES" sz="1800" dirty="0"/>
              <a:t>	</a:t>
            </a:r>
            <a:r>
              <a:rPr lang="es-ES" sz="1800" dirty="0" err="1" smtClean="0"/>
              <a:t>We’ll</a:t>
            </a:r>
            <a:r>
              <a:rPr lang="es-ES" sz="1800" dirty="0" smtClean="0"/>
              <a:t> </a:t>
            </a:r>
            <a:r>
              <a:rPr lang="es-ES" sz="1800" dirty="0" err="1" smtClean="0"/>
              <a:t>go</a:t>
            </a:r>
            <a:r>
              <a:rPr lang="es-ES" sz="1800" dirty="0" smtClean="0"/>
              <a:t> </a:t>
            </a:r>
            <a:r>
              <a:rPr lang="es-ES" sz="1800" dirty="0" err="1" smtClean="0"/>
              <a:t>to</a:t>
            </a:r>
            <a:r>
              <a:rPr lang="es-ES" sz="1800" dirty="0" smtClean="0"/>
              <a:t> </a:t>
            </a:r>
            <a:r>
              <a:rPr lang="es-ES" sz="1800" dirty="0" err="1" smtClean="0"/>
              <a:t>my</a:t>
            </a:r>
            <a:r>
              <a:rPr lang="es-ES" sz="1800" dirty="0" smtClean="0"/>
              <a:t> place </a:t>
            </a:r>
            <a:r>
              <a:rPr lang="es-ES" sz="1800" dirty="0" err="1" smtClean="0"/>
              <a:t>for</a:t>
            </a:r>
            <a:r>
              <a:rPr lang="es-ES" sz="1800" dirty="0" smtClean="0"/>
              <a:t> </a:t>
            </a:r>
            <a:r>
              <a:rPr lang="es-ES" sz="1800" dirty="0" err="1" smtClean="0"/>
              <a:t>some</a:t>
            </a:r>
            <a:r>
              <a:rPr lang="es-ES" sz="1800" dirty="0" smtClean="0"/>
              <a:t> </a:t>
            </a:r>
            <a:r>
              <a:rPr lang="es-ES" sz="1800" dirty="0" err="1" smtClean="0"/>
              <a:t>drinks</a:t>
            </a:r>
            <a:r>
              <a:rPr lang="es-ES" sz="1800" dirty="0" smtClean="0"/>
              <a:t>.</a:t>
            </a:r>
            <a:endParaRPr lang="es-ES" sz="1800" dirty="0" smtClean="0"/>
          </a:p>
          <a:p>
            <a:pPr marL="0" indent="0">
              <a:buNone/>
            </a:pPr>
            <a:endParaRPr lang="es-ES" sz="1800" dirty="0"/>
          </a:p>
        </p:txBody>
      </p:sp>
      <p:sp>
        <p:nvSpPr>
          <p:cNvPr id="5" name="AutoShape 2" descr="Resultado de imagen para machu picch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4" name="3 Elipse"/>
          <p:cNvSpPr/>
          <p:nvPr/>
        </p:nvSpPr>
        <p:spPr>
          <a:xfrm>
            <a:off x="6444208" y="196778"/>
            <a:ext cx="2573115" cy="1438868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prstClr val="white"/>
                </a:solidFill>
              </a:rPr>
              <a:t>Factual </a:t>
            </a:r>
            <a:r>
              <a:rPr lang="es-ES" dirty="0" err="1" smtClean="0">
                <a:solidFill>
                  <a:prstClr val="white"/>
                </a:solidFill>
              </a:rPr>
              <a:t>information</a:t>
            </a:r>
            <a:r>
              <a:rPr lang="es-ES" dirty="0" smtClean="0">
                <a:solidFill>
                  <a:prstClr val="white"/>
                </a:solidFill>
              </a:rPr>
              <a:t> </a:t>
            </a:r>
            <a:r>
              <a:rPr lang="es-ES" dirty="0" err="1" smtClean="0">
                <a:solidFill>
                  <a:prstClr val="white"/>
                </a:solidFill>
              </a:rPr>
              <a:t>or</a:t>
            </a:r>
            <a:r>
              <a:rPr lang="es-ES" dirty="0" smtClean="0">
                <a:solidFill>
                  <a:prstClr val="white"/>
                </a:solidFill>
              </a:rPr>
              <a:t> </a:t>
            </a:r>
            <a:r>
              <a:rPr lang="es-ES" dirty="0" err="1" smtClean="0">
                <a:solidFill>
                  <a:prstClr val="white"/>
                </a:solidFill>
              </a:rPr>
              <a:t>predictions</a:t>
            </a:r>
            <a:r>
              <a:rPr lang="es-ES" dirty="0" smtClean="0">
                <a:solidFill>
                  <a:prstClr val="white"/>
                </a:solidFill>
              </a:rPr>
              <a:t> </a:t>
            </a:r>
            <a:r>
              <a:rPr lang="es-ES" dirty="0" err="1" smtClean="0">
                <a:solidFill>
                  <a:prstClr val="white"/>
                </a:solidFill>
              </a:rPr>
              <a:t>based</a:t>
            </a:r>
            <a:r>
              <a:rPr lang="es-ES" dirty="0" smtClean="0">
                <a:solidFill>
                  <a:prstClr val="white"/>
                </a:solidFill>
              </a:rPr>
              <a:t> </a:t>
            </a:r>
            <a:r>
              <a:rPr lang="es-ES" dirty="0" err="1" smtClean="0">
                <a:solidFill>
                  <a:prstClr val="white"/>
                </a:solidFill>
              </a:rPr>
              <a:t>on</a:t>
            </a:r>
            <a:r>
              <a:rPr lang="es-ES" dirty="0" smtClean="0">
                <a:solidFill>
                  <a:prstClr val="white"/>
                </a:solidFill>
              </a:rPr>
              <a:t> </a:t>
            </a:r>
            <a:r>
              <a:rPr lang="es-ES" dirty="0" err="1" smtClean="0">
                <a:solidFill>
                  <a:prstClr val="white"/>
                </a:solidFill>
              </a:rPr>
              <a:t>what</a:t>
            </a:r>
            <a:r>
              <a:rPr lang="es-ES" dirty="0" smtClean="0">
                <a:solidFill>
                  <a:prstClr val="white"/>
                </a:solidFill>
              </a:rPr>
              <a:t> </a:t>
            </a:r>
            <a:r>
              <a:rPr lang="es-ES" dirty="0" err="1" smtClean="0">
                <a:solidFill>
                  <a:prstClr val="white"/>
                </a:solidFill>
              </a:rPr>
              <a:t>you</a:t>
            </a:r>
            <a:r>
              <a:rPr lang="es-ES" dirty="0" smtClean="0">
                <a:solidFill>
                  <a:prstClr val="white"/>
                </a:solidFill>
              </a:rPr>
              <a:t> </a:t>
            </a:r>
            <a:r>
              <a:rPr lang="es-ES" dirty="0" err="1" smtClean="0">
                <a:solidFill>
                  <a:prstClr val="white"/>
                </a:solidFill>
              </a:rPr>
              <a:t>know</a:t>
            </a:r>
            <a:endParaRPr lang="es-ES" dirty="0">
              <a:solidFill>
                <a:prstClr val="white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744864"/>
            <a:ext cx="2101776" cy="13986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3119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15616" y="339501"/>
            <a:ext cx="4968552" cy="540062"/>
          </a:xfrm>
        </p:spPr>
        <p:txBody>
          <a:bodyPr>
            <a:normAutofit/>
          </a:bodyPr>
          <a:lstStyle/>
          <a:p>
            <a:pPr algn="ctr"/>
            <a:r>
              <a:rPr lang="es-ES" sz="2800" b="1" dirty="0" err="1" smtClean="0">
                <a:latin typeface="+mn-lt"/>
              </a:rPr>
              <a:t>Present</a:t>
            </a:r>
            <a:r>
              <a:rPr lang="es-ES" sz="2800" b="1" dirty="0" smtClean="0">
                <a:latin typeface="+mn-lt"/>
              </a:rPr>
              <a:t> </a:t>
            </a:r>
            <a:r>
              <a:rPr lang="es-ES" sz="2800" b="1" dirty="0" err="1" smtClean="0">
                <a:latin typeface="+mn-lt"/>
              </a:rPr>
              <a:t>Progressive</a:t>
            </a:r>
            <a:r>
              <a:rPr lang="es-ES" sz="2800" b="1" dirty="0" smtClean="0">
                <a:latin typeface="+mn-lt"/>
              </a:rPr>
              <a:t> </a:t>
            </a:r>
            <a:r>
              <a:rPr lang="es-ES" sz="2800" b="1" dirty="0" err="1" smtClean="0">
                <a:latin typeface="+mn-lt"/>
              </a:rPr>
              <a:t>for</a:t>
            </a:r>
            <a:r>
              <a:rPr lang="es-ES" sz="2800" b="1" dirty="0" smtClean="0">
                <a:latin typeface="+mn-lt"/>
              </a:rPr>
              <a:t> </a:t>
            </a:r>
            <a:r>
              <a:rPr lang="es-ES" sz="2800" b="1" dirty="0" err="1" smtClean="0">
                <a:latin typeface="+mn-lt"/>
              </a:rPr>
              <a:t>future</a:t>
            </a:r>
            <a:endParaRPr lang="es-ES" sz="1800" b="1" dirty="0"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55576" y="926564"/>
            <a:ext cx="5688632" cy="3672408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§"/>
            </a:pPr>
            <a:r>
              <a:rPr lang="es-ES" sz="1800" dirty="0" err="1" smtClean="0"/>
              <a:t>What</a:t>
            </a:r>
            <a:r>
              <a:rPr lang="es-ES" sz="1800" dirty="0" smtClean="0"/>
              <a:t> </a:t>
            </a:r>
            <a:r>
              <a:rPr lang="es-ES" sz="1800" dirty="0" err="1" smtClean="0"/>
              <a:t>is</a:t>
            </a:r>
            <a:r>
              <a:rPr lang="es-ES" sz="1800" dirty="0" smtClean="0"/>
              <a:t> </a:t>
            </a:r>
            <a:r>
              <a:rPr lang="es-ES" sz="1800" dirty="0" err="1" smtClean="0"/>
              <a:t>your</a:t>
            </a:r>
            <a:r>
              <a:rPr lang="es-ES" sz="1800" dirty="0" smtClean="0"/>
              <a:t> </a:t>
            </a:r>
            <a:r>
              <a:rPr lang="es-ES" sz="1800" dirty="0" err="1" smtClean="0"/>
              <a:t>family</a:t>
            </a:r>
            <a:r>
              <a:rPr lang="es-ES" sz="1800" dirty="0" smtClean="0"/>
              <a:t> </a:t>
            </a:r>
            <a:r>
              <a:rPr lang="es-ES" sz="1800" dirty="0" err="1" smtClean="0"/>
              <a:t>going</a:t>
            </a:r>
            <a:r>
              <a:rPr lang="es-ES" sz="1800" dirty="0" smtClean="0"/>
              <a:t> </a:t>
            </a:r>
            <a:r>
              <a:rPr lang="es-ES" sz="1800" dirty="0" err="1" smtClean="0"/>
              <a:t>to</a:t>
            </a:r>
            <a:r>
              <a:rPr lang="es-ES" sz="1800" dirty="0" smtClean="0"/>
              <a:t> do </a:t>
            </a:r>
            <a:r>
              <a:rPr lang="es-ES" sz="1800" dirty="0" err="1" smtClean="0"/>
              <a:t>for</a:t>
            </a:r>
            <a:r>
              <a:rPr lang="es-ES" sz="1800" dirty="0" smtClean="0"/>
              <a:t> </a:t>
            </a:r>
            <a:r>
              <a:rPr lang="es-ES" sz="1800" dirty="0" err="1" smtClean="0"/>
              <a:t>next</a:t>
            </a:r>
            <a:r>
              <a:rPr lang="es-ES" sz="1800" dirty="0" smtClean="0"/>
              <a:t> Christmas?</a:t>
            </a:r>
          </a:p>
          <a:p>
            <a:pPr marL="0" lvl="0" indent="0">
              <a:buNone/>
            </a:pPr>
            <a:r>
              <a:rPr lang="es-ES" sz="1800" dirty="0"/>
              <a:t>	</a:t>
            </a:r>
            <a:r>
              <a:rPr lang="es-ES" sz="1800" dirty="0" err="1" smtClean="0"/>
              <a:t>We</a:t>
            </a:r>
            <a:r>
              <a:rPr lang="es-ES" sz="1800" dirty="0" smtClean="0"/>
              <a:t> </a:t>
            </a:r>
            <a:r>
              <a:rPr lang="es-ES" sz="1800" dirty="0" err="1" smtClean="0"/>
              <a:t>have</a:t>
            </a:r>
            <a:r>
              <a:rPr lang="es-ES" sz="1800" dirty="0" smtClean="0"/>
              <a:t> </a:t>
            </a:r>
            <a:r>
              <a:rPr lang="es-ES" sz="1800" dirty="0" err="1" smtClean="0"/>
              <a:t>already</a:t>
            </a:r>
            <a:r>
              <a:rPr lang="es-ES" sz="1800" dirty="0" smtClean="0"/>
              <a:t> </a:t>
            </a:r>
            <a:r>
              <a:rPr lang="es-ES" sz="1800" dirty="0" err="1" smtClean="0"/>
              <a:t>made</a:t>
            </a:r>
            <a:r>
              <a:rPr lang="es-ES" sz="1800" dirty="0" smtClean="0"/>
              <a:t> </a:t>
            </a:r>
            <a:r>
              <a:rPr lang="es-ES" sz="1800" dirty="0" err="1" smtClean="0"/>
              <a:t>plans</a:t>
            </a:r>
            <a:r>
              <a:rPr lang="es-ES" sz="1800" dirty="0" smtClean="0"/>
              <a:t>, </a:t>
            </a:r>
            <a:r>
              <a:rPr lang="es-ES" sz="1800" dirty="0" err="1" smtClean="0"/>
              <a:t>we’re</a:t>
            </a:r>
            <a:r>
              <a:rPr lang="es-ES" sz="1800" dirty="0" smtClean="0"/>
              <a:t> </a:t>
            </a:r>
            <a:r>
              <a:rPr lang="es-ES" sz="1800" dirty="0" err="1" smtClean="0"/>
              <a:t>traveling</a:t>
            </a:r>
            <a:r>
              <a:rPr lang="es-ES" sz="1800" dirty="0" smtClean="0"/>
              <a:t> </a:t>
            </a:r>
            <a:r>
              <a:rPr lang="es-ES" sz="1800" dirty="0" err="1" smtClean="0"/>
              <a:t>to</a:t>
            </a:r>
            <a:r>
              <a:rPr lang="es-ES" sz="1800" dirty="0" smtClean="0"/>
              <a:t> </a:t>
            </a:r>
            <a:r>
              <a:rPr lang="es-ES" sz="1800" dirty="0" err="1" smtClean="0"/>
              <a:t>our</a:t>
            </a:r>
            <a:r>
              <a:rPr lang="es-ES" sz="1800" dirty="0" smtClean="0"/>
              <a:t> 	</a:t>
            </a:r>
            <a:r>
              <a:rPr lang="es-ES" sz="1800" dirty="0" err="1" smtClean="0"/>
              <a:t>grandparents</a:t>
            </a:r>
            <a:r>
              <a:rPr lang="es-ES" sz="1800" dirty="0" smtClean="0"/>
              <a:t>’ </a:t>
            </a:r>
            <a:r>
              <a:rPr lang="es-ES" sz="1800" dirty="0" err="1" smtClean="0"/>
              <a:t>on</a:t>
            </a:r>
            <a:r>
              <a:rPr lang="es-ES" sz="1800" dirty="0" smtClean="0"/>
              <a:t> </a:t>
            </a:r>
            <a:r>
              <a:rPr lang="es-ES" sz="1800" dirty="0" err="1" smtClean="0"/>
              <a:t>Monday</a:t>
            </a:r>
            <a:r>
              <a:rPr lang="es-ES" sz="1800" dirty="0" smtClean="0"/>
              <a:t> </a:t>
            </a:r>
            <a:r>
              <a:rPr lang="es-ES" sz="1800" dirty="0" err="1" smtClean="0"/>
              <a:t>the</a:t>
            </a:r>
            <a:r>
              <a:rPr lang="es-ES" sz="1800" dirty="0" smtClean="0"/>
              <a:t> 23rd </a:t>
            </a:r>
            <a:r>
              <a:rPr lang="es-ES" sz="1800" dirty="0" smtClean="0"/>
              <a:t>.</a:t>
            </a:r>
            <a:endParaRPr lang="es-ES" sz="1800" dirty="0" smtClean="0"/>
          </a:p>
          <a:p>
            <a:pPr lvl="0">
              <a:buFont typeface="Wingdings" pitchFamily="2" charset="2"/>
              <a:buChar char="§"/>
            </a:pPr>
            <a:endParaRPr lang="es-ES" sz="1800" dirty="0"/>
          </a:p>
          <a:p>
            <a:pPr lvl="0">
              <a:buFont typeface="Wingdings" pitchFamily="2" charset="2"/>
              <a:buChar char="§"/>
            </a:pPr>
            <a:r>
              <a:rPr lang="es-ES" sz="1800" dirty="0" err="1" smtClean="0"/>
              <a:t>Is</a:t>
            </a:r>
            <a:r>
              <a:rPr lang="es-ES" sz="1800" dirty="0" smtClean="0"/>
              <a:t> </a:t>
            </a:r>
            <a:r>
              <a:rPr lang="es-ES" sz="1800" dirty="0" err="1" smtClean="0"/>
              <a:t>Maria</a:t>
            </a:r>
            <a:r>
              <a:rPr lang="es-ES" sz="1800" dirty="0" smtClean="0"/>
              <a:t> </a:t>
            </a:r>
            <a:r>
              <a:rPr lang="es-ES" sz="1800" dirty="0" err="1" smtClean="0"/>
              <a:t>going</a:t>
            </a:r>
            <a:r>
              <a:rPr lang="es-ES" sz="1800" dirty="0" smtClean="0"/>
              <a:t> </a:t>
            </a:r>
            <a:r>
              <a:rPr lang="es-ES" sz="1800" dirty="0" err="1" smtClean="0"/>
              <a:t>to</a:t>
            </a:r>
            <a:r>
              <a:rPr lang="es-ES" sz="1800" dirty="0" smtClean="0"/>
              <a:t> </a:t>
            </a:r>
            <a:r>
              <a:rPr lang="es-ES" sz="1800" dirty="0" err="1" smtClean="0"/>
              <a:t>travel</a:t>
            </a:r>
            <a:r>
              <a:rPr lang="es-ES" sz="1800" dirty="0" smtClean="0"/>
              <a:t> </a:t>
            </a:r>
            <a:r>
              <a:rPr lang="es-ES" sz="1800" dirty="0" err="1" smtClean="0"/>
              <a:t>to</a:t>
            </a:r>
            <a:r>
              <a:rPr lang="es-ES" sz="1800" dirty="0" smtClean="0"/>
              <a:t> Jamaica </a:t>
            </a:r>
            <a:r>
              <a:rPr lang="es-ES" sz="1800" dirty="0" err="1" smtClean="0"/>
              <a:t>for</a:t>
            </a:r>
            <a:r>
              <a:rPr lang="es-ES" sz="1800" dirty="0" smtClean="0"/>
              <a:t> </a:t>
            </a:r>
            <a:r>
              <a:rPr lang="es-ES" sz="1800" dirty="0" err="1" smtClean="0"/>
              <a:t>that</a:t>
            </a:r>
            <a:r>
              <a:rPr lang="es-ES" sz="1800" dirty="0" smtClean="0"/>
              <a:t> </a:t>
            </a:r>
            <a:r>
              <a:rPr lang="es-ES" sz="1800" dirty="0" err="1" smtClean="0"/>
              <a:t>business</a:t>
            </a:r>
            <a:r>
              <a:rPr lang="es-ES" sz="1800" dirty="0" smtClean="0"/>
              <a:t> </a:t>
            </a:r>
            <a:r>
              <a:rPr lang="es-ES" sz="1800" dirty="0" err="1" smtClean="0"/>
              <a:t>meeting</a:t>
            </a:r>
            <a:r>
              <a:rPr lang="es-ES" sz="1800" dirty="0" smtClean="0"/>
              <a:t>?</a:t>
            </a:r>
          </a:p>
          <a:p>
            <a:pPr marL="0" lvl="0" indent="0">
              <a:buNone/>
            </a:pPr>
            <a:r>
              <a:rPr lang="es-ES" sz="1800" dirty="0"/>
              <a:t>	</a:t>
            </a:r>
            <a:r>
              <a:rPr lang="es-ES" sz="1800" dirty="0" err="1" smtClean="0"/>
              <a:t>Sure</a:t>
            </a:r>
            <a:r>
              <a:rPr lang="es-ES" sz="1800" dirty="0" smtClean="0"/>
              <a:t>, </a:t>
            </a:r>
            <a:r>
              <a:rPr lang="es-ES" sz="1800" dirty="0" err="1" smtClean="0"/>
              <a:t>she</a:t>
            </a:r>
            <a:r>
              <a:rPr lang="es-ES" sz="1800" dirty="0" smtClean="0"/>
              <a:t> </a:t>
            </a:r>
            <a:r>
              <a:rPr lang="es-ES" sz="1800" dirty="0" err="1" smtClean="0"/>
              <a:t>is</a:t>
            </a:r>
            <a:r>
              <a:rPr lang="es-ES" sz="1800" dirty="0" smtClean="0"/>
              <a:t>. </a:t>
            </a:r>
            <a:r>
              <a:rPr lang="es-ES" sz="1800" dirty="0" err="1" smtClean="0"/>
              <a:t>She</a:t>
            </a:r>
            <a:r>
              <a:rPr lang="es-ES" sz="1800" dirty="0" smtClean="0"/>
              <a:t> </a:t>
            </a:r>
            <a:r>
              <a:rPr lang="es-ES" sz="1800" dirty="0" err="1" smtClean="0"/>
              <a:t>is</a:t>
            </a:r>
            <a:r>
              <a:rPr lang="es-ES" sz="1800" dirty="0" smtClean="0"/>
              <a:t> </a:t>
            </a:r>
            <a:r>
              <a:rPr lang="es-ES" sz="1800" dirty="0" err="1" smtClean="0"/>
              <a:t>booking</a:t>
            </a:r>
            <a:r>
              <a:rPr lang="es-ES" sz="1800" dirty="0" smtClean="0"/>
              <a:t> </a:t>
            </a:r>
            <a:r>
              <a:rPr lang="es-ES" sz="1800" dirty="0" err="1" smtClean="0"/>
              <a:t>her</a:t>
            </a:r>
            <a:r>
              <a:rPr lang="es-ES" sz="1800" dirty="0" smtClean="0"/>
              <a:t> </a:t>
            </a:r>
            <a:r>
              <a:rPr lang="es-ES" sz="1800" dirty="0" err="1" smtClean="0"/>
              <a:t>plane</a:t>
            </a:r>
            <a:r>
              <a:rPr lang="es-ES" sz="1800" dirty="0" smtClean="0"/>
              <a:t> tickets </a:t>
            </a:r>
            <a:r>
              <a:rPr lang="es-ES" sz="1800" dirty="0" err="1" smtClean="0"/>
              <a:t>right</a:t>
            </a:r>
            <a:r>
              <a:rPr lang="es-ES" sz="1800" dirty="0" smtClean="0"/>
              <a:t> 	</a:t>
            </a:r>
            <a:r>
              <a:rPr lang="es-ES" sz="1800" dirty="0" err="1" smtClean="0"/>
              <a:t>after</a:t>
            </a:r>
            <a:r>
              <a:rPr lang="es-ES" sz="1800" dirty="0" smtClean="0"/>
              <a:t> </a:t>
            </a:r>
            <a:r>
              <a:rPr lang="es-ES" sz="1800" dirty="0" err="1" smtClean="0"/>
              <a:t>our</a:t>
            </a:r>
            <a:r>
              <a:rPr lang="es-ES" sz="1800" dirty="0" smtClean="0"/>
              <a:t> </a:t>
            </a:r>
            <a:r>
              <a:rPr lang="es-ES" sz="1800" dirty="0" err="1" smtClean="0"/>
              <a:t>meeting</a:t>
            </a:r>
            <a:r>
              <a:rPr lang="es-ES" sz="1800" dirty="0" smtClean="0"/>
              <a:t> </a:t>
            </a:r>
            <a:r>
              <a:rPr lang="es-ES" sz="1800" dirty="0" err="1" smtClean="0"/>
              <a:t>tonight</a:t>
            </a:r>
            <a:r>
              <a:rPr lang="es-ES" sz="1800" dirty="0" smtClean="0"/>
              <a:t> and </a:t>
            </a:r>
            <a:r>
              <a:rPr lang="es-ES" sz="1800" dirty="0" err="1" smtClean="0"/>
              <a:t>she</a:t>
            </a:r>
            <a:r>
              <a:rPr lang="es-ES" sz="1800" dirty="0" smtClean="0"/>
              <a:t> </a:t>
            </a:r>
            <a:r>
              <a:rPr lang="es-ES" sz="1800" dirty="0" err="1" smtClean="0"/>
              <a:t>is</a:t>
            </a:r>
            <a:r>
              <a:rPr lang="es-ES" sz="1800" dirty="0" smtClean="0"/>
              <a:t> </a:t>
            </a:r>
            <a:r>
              <a:rPr lang="es-ES" sz="1800" dirty="0" err="1" smtClean="0"/>
              <a:t>departing</a:t>
            </a:r>
            <a:r>
              <a:rPr lang="es-ES" sz="1800" dirty="0" smtClean="0"/>
              <a:t> 	</a:t>
            </a:r>
            <a:r>
              <a:rPr lang="es-ES" sz="1800" dirty="0" err="1" smtClean="0"/>
              <a:t>Wednesday</a:t>
            </a:r>
            <a:r>
              <a:rPr lang="es-ES" sz="1800" dirty="0" smtClean="0"/>
              <a:t> at 6 a.m.</a:t>
            </a:r>
            <a:endParaRPr lang="es-ES" sz="1800" dirty="0" smtClean="0"/>
          </a:p>
          <a:p>
            <a:pPr marL="0" lvl="0" indent="0" algn="ctr">
              <a:buNone/>
            </a:pPr>
            <a:endParaRPr lang="es-ES" sz="1700" dirty="0" smtClean="0"/>
          </a:p>
        </p:txBody>
      </p:sp>
      <p:sp>
        <p:nvSpPr>
          <p:cNvPr id="5" name="4 Elipse"/>
          <p:cNvSpPr/>
          <p:nvPr/>
        </p:nvSpPr>
        <p:spPr>
          <a:xfrm>
            <a:off x="2267744" y="3687874"/>
            <a:ext cx="2664296" cy="900100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err="1" smtClean="0"/>
              <a:t>Decissions</a:t>
            </a:r>
            <a:r>
              <a:rPr lang="es-ES" sz="1400" dirty="0" smtClean="0"/>
              <a:t> </a:t>
            </a:r>
            <a:r>
              <a:rPr lang="es-ES" sz="1400" dirty="0" err="1" smtClean="0"/>
              <a:t>made</a:t>
            </a:r>
            <a:r>
              <a:rPr lang="es-ES" sz="1400" dirty="0" smtClean="0"/>
              <a:t> </a:t>
            </a:r>
            <a:r>
              <a:rPr lang="es-ES" sz="1400" dirty="0" err="1" smtClean="0"/>
              <a:t>or</a:t>
            </a:r>
            <a:r>
              <a:rPr lang="es-ES" sz="1400" dirty="0" smtClean="0"/>
              <a:t> </a:t>
            </a:r>
            <a:r>
              <a:rPr lang="es-ES" sz="1400" dirty="0" err="1" smtClean="0"/>
              <a:t>fixed</a:t>
            </a:r>
            <a:r>
              <a:rPr lang="es-ES" sz="1400" dirty="0" smtClean="0"/>
              <a:t> </a:t>
            </a:r>
            <a:r>
              <a:rPr lang="es-ES" sz="1400" dirty="0" err="1" smtClean="0"/>
              <a:t>plans</a:t>
            </a:r>
            <a:r>
              <a:rPr lang="es-ES" sz="1400" dirty="0" smtClean="0"/>
              <a:t> </a:t>
            </a:r>
            <a:r>
              <a:rPr lang="es-ES" sz="1400" dirty="0" err="1" smtClean="0"/>
              <a:t>or</a:t>
            </a:r>
            <a:r>
              <a:rPr lang="es-ES" sz="1400" dirty="0" smtClean="0"/>
              <a:t> </a:t>
            </a:r>
            <a:r>
              <a:rPr lang="es-ES" sz="1400" dirty="0" err="1" smtClean="0"/>
              <a:t>schedules</a:t>
            </a:r>
            <a:endParaRPr lang="es-ES" sz="1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71450"/>
            <a:ext cx="2353444" cy="1317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38130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71600" y="339502"/>
            <a:ext cx="4320480" cy="531034"/>
          </a:xfrm>
        </p:spPr>
        <p:txBody>
          <a:bodyPr>
            <a:noAutofit/>
          </a:bodyPr>
          <a:lstStyle/>
          <a:p>
            <a:pPr algn="ctr"/>
            <a:r>
              <a:rPr lang="es-ES" sz="2800" b="1" dirty="0" smtClean="0">
                <a:latin typeface="+mn-lt"/>
                <a:cs typeface="Aharoni" pitchFamily="2" charset="-79"/>
              </a:rPr>
              <a:t>Simple </a:t>
            </a:r>
            <a:r>
              <a:rPr lang="es-ES" sz="2800" b="1" dirty="0" err="1" smtClean="0">
                <a:latin typeface="+mn-lt"/>
                <a:cs typeface="Aharoni" pitchFamily="2" charset="-79"/>
              </a:rPr>
              <a:t>present</a:t>
            </a:r>
            <a:r>
              <a:rPr lang="es-ES" sz="2800" b="1" dirty="0" smtClean="0">
                <a:latin typeface="+mn-lt"/>
                <a:cs typeface="Aharoni" pitchFamily="2" charset="-79"/>
              </a:rPr>
              <a:t> </a:t>
            </a:r>
            <a:r>
              <a:rPr lang="es-ES" sz="2800" b="1" dirty="0" err="1" smtClean="0">
                <a:latin typeface="+mn-lt"/>
                <a:cs typeface="Aharoni" pitchFamily="2" charset="-79"/>
              </a:rPr>
              <a:t>for</a:t>
            </a:r>
            <a:r>
              <a:rPr lang="es-ES" sz="2800" b="1" dirty="0" smtClean="0">
                <a:latin typeface="+mn-lt"/>
                <a:cs typeface="Aharoni" pitchFamily="2" charset="-79"/>
              </a:rPr>
              <a:t> </a:t>
            </a:r>
            <a:r>
              <a:rPr lang="es-ES" sz="2800" b="1" dirty="0" err="1" smtClean="0">
                <a:latin typeface="+mn-lt"/>
                <a:cs typeface="Aharoni" pitchFamily="2" charset="-79"/>
              </a:rPr>
              <a:t>future</a:t>
            </a:r>
            <a:endParaRPr lang="es-ES" sz="2800" b="1" dirty="0">
              <a:latin typeface="+mn-lt"/>
              <a:cs typeface="Aharoni" pitchFamily="2" charset="-79"/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1043608" y="987574"/>
            <a:ext cx="5390746" cy="3479528"/>
          </a:xfrm>
        </p:spPr>
        <p:txBody>
          <a:bodyPr>
            <a:normAutofit/>
          </a:bodyPr>
          <a:lstStyle/>
          <a:p>
            <a:r>
              <a:rPr lang="es-ES" sz="1800" dirty="0" err="1" smtClean="0"/>
              <a:t>We</a:t>
            </a:r>
            <a:r>
              <a:rPr lang="es-ES" sz="1800" dirty="0" smtClean="0"/>
              <a:t> </a:t>
            </a:r>
            <a:r>
              <a:rPr lang="es-ES" sz="1800" dirty="0" err="1" smtClean="0"/>
              <a:t>hav</a:t>
            </a:r>
            <a:r>
              <a:rPr lang="es-ES" sz="1800" dirty="0" err="1" smtClean="0"/>
              <a:t>e</a:t>
            </a:r>
            <a:r>
              <a:rPr lang="es-ES" sz="1800" dirty="0" smtClean="0"/>
              <a:t> </a:t>
            </a:r>
            <a:r>
              <a:rPr lang="es-ES" sz="1800" dirty="0" err="1" smtClean="0"/>
              <a:t>an</a:t>
            </a:r>
            <a:r>
              <a:rPr lang="es-ES" sz="1800" dirty="0" smtClean="0"/>
              <a:t> </a:t>
            </a:r>
            <a:r>
              <a:rPr lang="es-ES" sz="1800" dirty="0" err="1" smtClean="0"/>
              <a:t>important</a:t>
            </a:r>
            <a:r>
              <a:rPr lang="es-ES" sz="1800" dirty="0" smtClean="0"/>
              <a:t> </a:t>
            </a:r>
            <a:r>
              <a:rPr lang="es-ES" sz="1800" dirty="0" err="1" smtClean="0"/>
              <a:t>exam</a:t>
            </a:r>
            <a:r>
              <a:rPr lang="es-ES" sz="1800" dirty="0" smtClean="0"/>
              <a:t> at </a:t>
            </a:r>
            <a:r>
              <a:rPr lang="es-ES" sz="1800" dirty="0" err="1" smtClean="0"/>
              <a:t>school</a:t>
            </a:r>
            <a:r>
              <a:rPr lang="es-ES" sz="1800" dirty="0" smtClean="0"/>
              <a:t> at 7.30 </a:t>
            </a:r>
            <a:r>
              <a:rPr lang="es-ES" sz="1800" dirty="0" err="1" smtClean="0"/>
              <a:t>sharp</a:t>
            </a:r>
            <a:r>
              <a:rPr lang="es-ES" sz="1800" dirty="0" smtClean="0"/>
              <a:t> </a:t>
            </a:r>
            <a:r>
              <a:rPr lang="es-ES" sz="1800" dirty="0" err="1" smtClean="0"/>
              <a:t>tomorrow</a:t>
            </a:r>
            <a:r>
              <a:rPr lang="es-ES" sz="1800" dirty="0" smtClean="0"/>
              <a:t>.</a:t>
            </a:r>
            <a:endParaRPr lang="es-ES" sz="1800" dirty="0" smtClean="0"/>
          </a:p>
          <a:p>
            <a:pPr marL="0" indent="0">
              <a:buNone/>
            </a:pPr>
            <a:endParaRPr lang="es-ES" sz="1800" dirty="0"/>
          </a:p>
          <a:p>
            <a:r>
              <a:rPr lang="es-ES" sz="1800" dirty="0" err="1" smtClean="0"/>
              <a:t>Your</a:t>
            </a:r>
            <a:r>
              <a:rPr lang="es-ES" sz="1800" dirty="0" smtClean="0"/>
              <a:t> bus </a:t>
            </a:r>
            <a:r>
              <a:rPr lang="es-ES" sz="1800" dirty="0" err="1" smtClean="0"/>
              <a:t>arrives</a:t>
            </a:r>
            <a:r>
              <a:rPr lang="es-ES" sz="1800" dirty="0" smtClean="0"/>
              <a:t> at 6 </a:t>
            </a:r>
            <a:r>
              <a:rPr lang="es-ES" sz="1800" dirty="0" err="1" smtClean="0"/>
              <a:t>o’clock</a:t>
            </a:r>
            <a:r>
              <a:rPr lang="es-ES" sz="1800" dirty="0" smtClean="0"/>
              <a:t>, </a:t>
            </a:r>
            <a:r>
              <a:rPr lang="es-ES" sz="1800" dirty="0" err="1" smtClean="0"/>
              <a:t>right</a:t>
            </a:r>
            <a:r>
              <a:rPr lang="es-ES" sz="1800" dirty="0" smtClean="0"/>
              <a:t>?</a:t>
            </a:r>
          </a:p>
          <a:p>
            <a:pPr marL="0" indent="0">
              <a:buNone/>
            </a:pPr>
            <a:r>
              <a:rPr lang="es-ES" sz="1800" i="1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es-ES" sz="1800" dirty="0" smtClean="0"/>
              <a:t>Of </a:t>
            </a:r>
            <a:r>
              <a:rPr lang="es-ES" sz="1800" dirty="0" err="1" smtClean="0"/>
              <a:t>course</a:t>
            </a:r>
            <a:r>
              <a:rPr lang="es-ES" sz="1800" dirty="0" smtClean="0"/>
              <a:t>, </a:t>
            </a:r>
            <a:r>
              <a:rPr lang="es-ES" sz="1800" dirty="0" err="1" smtClean="0"/>
              <a:t>you</a:t>
            </a:r>
            <a:r>
              <a:rPr lang="es-ES" sz="1800" dirty="0" smtClean="0"/>
              <a:t> </a:t>
            </a:r>
            <a:r>
              <a:rPr lang="es-ES" sz="1800" dirty="0" err="1" smtClean="0"/>
              <a:t>have</a:t>
            </a:r>
            <a:r>
              <a:rPr lang="es-ES" sz="1800" dirty="0" smtClean="0"/>
              <a:t> </a:t>
            </a:r>
            <a:r>
              <a:rPr lang="es-ES" sz="1800" dirty="0" err="1" smtClean="0"/>
              <a:t>to</a:t>
            </a:r>
            <a:r>
              <a:rPr lang="es-ES" sz="1800" dirty="0" smtClean="0"/>
              <a:t> be </a:t>
            </a:r>
            <a:r>
              <a:rPr lang="es-ES" sz="1800" dirty="0" err="1" smtClean="0"/>
              <a:t>there</a:t>
            </a:r>
            <a:r>
              <a:rPr lang="es-ES" sz="1800" dirty="0" smtClean="0"/>
              <a:t> 20 minutes 	</a:t>
            </a:r>
            <a:r>
              <a:rPr lang="es-ES" sz="1800" dirty="0" err="1" smtClean="0"/>
              <a:t>earlier</a:t>
            </a:r>
            <a:r>
              <a:rPr lang="es-ES" sz="1800" dirty="0" smtClean="0"/>
              <a:t>.</a:t>
            </a:r>
            <a:endParaRPr lang="es-ES" sz="1800" dirty="0" smtClean="0"/>
          </a:p>
          <a:p>
            <a:endParaRPr lang="es-ES" sz="1800" dirty="0"/>
          </a:p>
          <a:p>
            <a:r>
              <a:rPr lang="es-ES" sz="1800" dirty="0" err="1" smtClean="0"/>
              <a:t>We</a:t>
            </a:r>
            <a:r>
              <a:rPr lang="es-ES" sz="1800" dirty="0" smtClean="0"/>
              <a:t> </a:t>
            </a:r>
            <a:r>
              <a:rPr lang="es-ES" sz="1800" dirty="0" err="1" smtClean="0"/>
              <a:t>have</a:t>
            </a:r>
            <a:r>
              <a:rPr lang="es-ES" sz="1800" dirty="0" smtClean="0"/>
              <a:t> </a:t>
            </a:r>
            <a:r>
              <a:rPr lang="es-ES" sz="1800" dirty="0" err="1" smtClean="0"/>
              <a:t>dinner</a:t>
            </a:r>
            <a:r>
              <a:rPr lang="es-ES" sz="1800" dirty="0" smtClean="0"/>
              <a:t> at 8 </a:t>
            </a:r>
            <a:r>
              <a:rPr lang="es-ES" sz="1800" dirty="0" err="1" smtClean="0"/>
              <a:t>o’clock</a:t>
            </a:r>
            <a:r>
              <a:rPr lang="es-ES" sz="1800" dirty="0" smtClean="0"/>
              <a:t>, </a:t>
            </a:r>
            <a:r>
              <a:rPr lang="es-ES" sz="1800" dirty="0" err="1" smtClean="0"/>
              <a:t>whether</a:t>
            </a:r>
            <a:r>
              <a:rPr lang="es-ES" sz="1800" dirty="0" smtClean="0"/>
              <a:t> </a:t>
            </a:r>
            <a:r>
              <a:rPr lang="es-ES" sz="1800" dirty="0" err="1" smtClean="0"/>
              <a:t>you</a:t>
            </a:r>
            <a:r>
              <a:rPr lang="es-ES" sz="1800" dirty="0" smtClean="0"/>
              <a:t> are </a:t>
            </a:r>
            <a:r>
              <a:rPr lang="es-ES" sz="1800" dirty="0" err="1" smtClean="0"/>
              <a:t>or</a:t>
            </a:r>
            <a:r>
              <a:rPr lang="es-ES" sz="1800" dirty="0" smtClean="0"/>
              <a:t> </a:t>
            </a:r>
            <a:r>
              <a:rPr lang="es-ES" sz="1800" dirty="0" err="1" smtClean="0"/>
              <a:t>not</a:t>
            </a:r>
            <a:r>
              <a:rPr lang="es-ES" sz="1800" dirty="0" smtClean="0"/>
              <a:t>.</a:t>
            </a:r>
            <a:endParaRPr lang="es-ES" sz="1800" dirty="0" smtClean="0"/>
          </a:p>
          <a:p>
            <a:pPr marL="0" indent="0">
              <a:buNone/>
            </a:pPr>
            <a:r>
              <a:rPr lang="es-ES" sz="1800" dirty="0" smtClean="0"/>
              <a:t>	</a:t>
            </a:r>
            <a:endParaRPr lang="es-ES" sz="1800" dirty="0"/>
          </a:p>
        </p:txBody>
      </p:sp>
      <p:sp>
        <p:nvSpPr>
          <p:cNvPr id="3" name="2 Rectángulo redondeado"/>
          <p:cNvSpPr/>
          <p:nvPr/>
        </p:nvSpPr>
        <p:spPr>
          <a:xfrm>
            <a:off x="1793184" y="3703340"/>
            <a:ext cx="3816424" cy="648072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err="1" smtClean="0"/>
              <a:t>Specific</a:t>
            </a:r>
            <a:r>
              <a:rPr lang="es-ES" sz="1600" dirty="0" smtClean="0"/>
              <a:t> </a:t>
            </a:r>
            <a:r>
              <a:rPr lang="es-ES" sz="1600" dirty="0" err="1" smtClean="0"/>
              <a:t>schedules</a:t>
            </a:r>
            <a:r>
              <a:rPr lang="es-ES" sz="1600" dirty="0" smtClean="0"/>
              <a:t> and times in </a:t>
            </a:r>
            <a:r>
              <a:rPr lang="es-ES" sz="1600" dirty="0" err="1" smtClean="0"/>
              <a:t>the</a:t>
            </a:r>
            <a:r>
              <a:rPr lang="es-ES" sz="1600" dirty="0" smtClean="0"/>
              <a:t> </a:t>
            </a:r>
            <a:r>
              <a:rPr lang="es-ES" sz="1600" dirty="0" err="1" smtClean="0"/>
              <a:t>future</a:t>
            </a:r>
            <a:endParaRPr lang="es-ES" sz="16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95486"/>
            <a:ext cx="24384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9889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71600" y="1059583"/>
            <a:ext cx="5616624" cy="2808312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s-ES" sz="1800" dirty="0" err="1" smtClean="0">
                <a:cs typeface="Times New Roman" pitchFamily="18" charset="0"/>
              </a:rPr>
              <a:t>What</a:t>
            </a:r>
            <a:r>
              <a:rPr lang="es-ES" sz="1800" dirty="0" smtClean="0">
                <a:cs typeface="Times New Roman" pitchFamily="18" charset="0"/>
              </a:rPr>
              <a:t> are </a:t>
            </a:r>
            <a:r>
              <a:rPr lang="es-ES" sz="1800" dirty="0" err="1" smtClean="0">
                <a:cs typeface="Times New Roman" pitchFamily="18" charset="0"/>
              </a:rPr>
              <a:t>you</a:t>
            </a:r>
            <a:r>
              <a:rPr lang="es-ES" sz="1800" dirty="0" smtClean="0">
                <a:cs typeface="Times New Roman" pitchFamily="18" charset="0"/>
              </a:rPr>
              <a:t> </a:t>
            </a:r>
            <a:r>
              <a:rPr lang="es-ES" sz="1800" dirty="0" err="1" smtClean="0">
                <a:cs typeface="Times New Roman" pitchFamily="18" charset="0"/>
              </a:rPr>
              <a:t>going</a:t>
            </a:r>
            <a:r>
              <a:rPr lang="es-ES" sz="1800" dirty="0" smtClean="0">
                <a:cs typeface="Times New Roman" pitchFamily="18" charset="0"/>
              </a:rPr>
              <a:t> </a:t>
            </a:r>
            <a:r>
              <a:rPr lang="es-ES" sz="1800" dirty="0" err="1" smtClean="0">
                <a:cs typeface="Times New Roman" pitchFamily="18" charset="0"/>
              </a:rPr>
              <a:t>to</a:t>
            </a:r>
            <a:r>
              <a:rPr lang="es-ES" sz="1800" dirty="0" smtClean="0">
                <a:cs typeface="Times New Roman" pitchFamily="18" charset="0"/>
              </a:rPr>
              <a:t> do </a:t>
            </a:r>
            <a:r>
              <a:rPr lang="es-ES" sz="1800" dirty="0" err="1" smtClean="0">
                <a:cs typeface="Times New Roman" pitchFamily="18" charset="0"/>
              </a:rPr>
              <a:t>next</a:t>
            </a:r>
            <a:r>
              <a:rPr lang="es-ES" sz="1800" dirty="0" smtClean="0">
                <a:cs typeface="Times New Roman" pitchFamily="18" charset="0"/>
              </a:rPr>
              <a:t> </a:t>
            </a:r>
            <a:r>
              <a:rPr lang="es-ES" sz="1800" dirty="0" err="1" smtClean="0">
                <a:cs typeface="Times New Roman" pitchFamily="18" charset="0"/>
              </a:rPr>
              <a:t>Saturday</a:t>
            </a:r>
            <a:r>
              <a:rPr lang="es-ES" sz="1800" dirty="0" smtClean="0">
                <a:cs typeface="Times New Roman" pitchFamily="18" charset="0"/>
              </a:rPr>
              <a:t>?</a:t>
            </a:r>
          </a:p>
          <a:p>
            <a:pPr marL="0" indent="0">
              <a:buNone/>
            </a:pPr>
            <a:r>
              <a:rPr lang="es-ES" sz="1800" dirty="0">
                <a:cs typeface="Times New Roman" pitchFamily="18" charset="0"/>
              </a:rPr>
              <a:t>	</a:t>
            </a:r>
            <a:r>
              <a:rPr lang="es-ES" sz="1800" dirty="0" err="1" smtClean="0">
                <a:cs typeface="Times New Roman" pitchFamily="18" charset="0"/>
              </a:rPr>
              <a:t>I’m</a:t>
            </a:r>
            <a:r>
              <a:rPr lang="es-ES" sz="1800" dirty="0" smtClean="0">
                <a:cs typeface="Times New Roman" pitchFamily="18" charset="0"/>
              </a:rPr>
              <a:t> </a:t>
            </a:r>
            <a:r>
              <a:rPr lang="es-ES" sz="1800" dirty="0" err="1" smtClean="0">
                <a:cs typeface="Times New Roman" pitchFamily="18" charset="0"/>
              </a:rPr>
              <a:t>not</a:t>
            </a:r>
            <a:r>
              <a:rPr lang="es-ES" sz="1800" dirty="0" smtClean="0">
                <a:cs typeface="Times New Roman" pitchFamily="18" charset="0"/>
              </a:rPr>
              <a:t> </a:t>
            </a:r>
            <a:r>
              <a:rPr lang="es-ES" sz="1800" dirty="0" err="1" smtClean="0">
                <a:cs typeface="Times New Roman" pitchFamily="18" charset="0"/>
              </a:rPr>
              <a:t>sure</a:t>
            </a:r>
            <a:r>
              <a:rPr lang="es-ES" sz="1800" dirty="0" smtClean="0">
                <a:cs typeface="Times New Roman" pitchFamily="18" charset="0"/>
              </a:rPr>
              <a:t>. </a:t>
            </a:r>
            <a:r>
              <a:rPr lang="es-ES" sz="1800" dirty="0" err="1" smtClean="0">
                <a:cs typeface="Times New Roman" pitchFamily="18" charset="0"/>
              </a:rPr>
              <a:t>Maybe</a:t>
            </a:r>
            <a:r>
              <a:rPr lang="es-ES" sz="1800" dirty="0" smtClean="0">
                <a:cs typeface="Times New Roman" pitchFamily="18" charset="0"/>
              </a:rPr>
              <a:t> I </a:t>
            </a:r>
            <a:r>
              <a:rPr lang="es-ES" sz="1800" dirty="0" err="1" smtClean="0">
                <a:cs typeface="Times New Roman" pitchFamily="18" charset="0"/>
              </a:rPr>
              <a:t>will</a:t>
            </a:r>
            <a:r>
              <a:rPr lang="es-ES" sz="1800" dirty="0" smtClean="0">
                <a:cs typeface="Times New Roman" pitchFamily="18" charset="0"/>
              </a:rPr>
              <a:t> </a:t>
            </a:r>
            <a:r>
              <a:rPr lang="es-ES" sz="1800" dirty="0" err="1" smtClean="0">
                <a:cs typeface="Times New Roman" pitchFamily="18" charset="0"/>
              </a:rPr>
              <a:t>stay</a:t>
            </a:r>
            <a:r>
              <a:rPr lang="es-ES" sz="1800" dirty="0" smtClean="0">
                <a:cs typeface="Times New Roman" pitchFamily="18" charset="0"/>
              </a:rPr>
              <a:t> home </a:t>
            </a:r>
            <a:r>
              <a:rPr lang="es-ES" sz="1800" dirty="0" err="1" smtClean="0">
                <a:cs typeface="Times New Roman" pitchFamily="18" charset="0"/>
              </a:rPr>
              <a:t>unless</a:t>
            </a:r>
            <a:r>
              <a:rPr lang="es-ES" sz="1800" dirty="0" smtClean="0">
                <a:cs typeface="Times New Roman" pitchFamily="18" charset="0"/>
              </a:rPr>
              <a:t>  </a:t>
            </a:r>
            <a:r>
              <a:rPr lang="es-ES" sz="1800" dirty="0" err="1" smtClean="0">
                <a:cs typeface="Times New Roman" pitchFamily="18" charset="0"/>
              </a:rPr>
              <a:t>my</a:t>
            </a:r>
            <a:r>
              <a:rPr lang="es-ES" sz="1800" dirty="0" smtClean="0">
                <a:cs typeface="Times New Roman" pitchFamily="18" charset="0"/>
              </a:rPr>
              <a:t> 	</a:t>
            </a:r>
            <a:r>
              <a:rPr lang="es-ES" sz="1800" dirty="0" err="1" smtClean="0">
                <a:cs typeface="Times New Roman" pitchFamily="18" charset="0"/>
              </a:rPr>
              <a:t>parents</a:t>
            </a:r>
            <a:r>
              <a:rPr lang="es-ES" sz="1800" dirty="0" smtClean="0">
                <a:cs typeface="Times New Roman" pitchFamily="18" charset="0"/>
              </a:rPr>
              <a:t> </a:t>
            </a:r>
            <a:r>
              <a:rPr lang="es-ES" sz="1800" dirty="0" err="1" smtClean="0">
                <a:cs typeface="Times New Roman" pitchFamily="18" charset="0"/>
              </a:rPr>
              <a:t>take</a:t>
            </a:r>
            <a:r>
              <a:rPr lang="es-ES" sz="1800" dirty="0" smtClean="0">
                <a:cs typeface="Times New Roman" pitchFamily="18" charset="0"/>
              </a:rPr>
              <a:t> me </a:t>
            </a:r>
            <a:r>
              <a:rPr lang="es-ES" sz="1800" dirty="0" err="1" smtClean="0">
                <a:cs typeface="Times New Roman" pitchFamily="18" charset="0"/>
              </a:rPr>
              <a:t>out</a:t>
            </a:r>
            <a:r>
              <a:rPr lang="es-ES" sz="1800" dirty="0" smtClean="0">
                <a:cs typeface="Times New Roman" pitchFamily="18" charset="0"/>
              </a:rPr>
              <a:t> </a:t>
            </a:r>
            <a:r>
              <a:rPr lang="es-ES" sz="1800" dirty="0" err="1" smtClean="0">
                <a:cs typeface="Times New Roman" pitchFamily="18" charset="0"/>
              </a:rPr>
              <a:t>for</a:t>
            </a:r>
            <a:r>
              <a:rPr lang="es-ES" sz="1800" dirty="0" smtClean="0">
                <a:cs typeface="Times New Roman" pitchFamily="18" charset="0"/>
              </a:rPr>
              <a:t> a </a:t>
            </a:r>
            <a:r>
              <a:rPr lang="es-ES" sz="1800" dirty="0" err="1" smtClean="0">
                <a:cs typeface="Times New Roman" pitchFamily="18" charset="0"/>
              </a:rPr>
              <a:t>walk</a:t>
            </a:r>
            <a:r>
              <a:rPr lang="es-ES" sz="1800" dirty="0" smtClean="0">
                <a:cs typeface="Times New Roman" pitchFamily="18" charset="0"/>
              </a:rPr>
              <a:t>. </a:t>
            </a:r>
            <a:endParaRPr lang="es-ES" sz="1800" dirty="0" smtClean="0">
              <a:cs typeface="Times New Roman" pitchFamily="18" charset="0"/>
            </a:endParaRPr>
          </a:p>
          <a:p>
            <a:pPr marL="0" indent="0">
              <a:buNone/>
            </a:pPr>
            <a:endParaRPr lang="es-ES" sz="1800" dirty="0" smtClean="0"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s-ES" sz="1800" dirty="0" err="1" smtClean="0">
                <a:cs typeface="Times New Roman" pitchFamily="18" charset="0"/>
              </a:rPr>
              <a:t>What</a:t>
            </a:r>
            <a:r>
              <a:rPr lang="es-ES" sz="1800" dirty="0" smtClean="0">
                <a:cs typeface="Times New Roman" pitchFamily="18" charset="0"/>
              </a:rPr>
              <a:t> time </a:t>
            </a:r>
            <a:r>
              <a:rPr lang="es-ES" sz="1800" dirty="0" err="1" smtClean="0">
                <a:cs typeface="Times New Roman" pitchFamily="18" charset="0"/>
              </a:rPr>
              <a:t>is</a:t>
            </a:r>
            <a:r>
              <a:rPr lang="es-ES" sz="1800" dirty="0" smtClean="0">
                <a:cs typeface="Times New Roman" pitchFamily="18" charset="0"/>
              </a:rPr>
              <a:t> </a:t>
            </a:r>
            <a:r>
              <a:rPr lang="es-ES" sz="1800" dirty="0" err="1" smtClean="0">
                <a:cs typeface="Times New Roman" pitchFamily="18" charset="0"/>
              </a:rPr>
              <a:t>your</a:t>
            </a:r>
            <a:r>
              <a:rPr lang="es-ES" sz="1800" dirty="0" smtClean="0">
                <a:cs typeface="Times New Roman" pitchFamily="18" charset="0"/>
              </a:rPr>
              <a:t> </a:t>
            </a:r>
            <a:r>
              <a:rPr lang="es-ES" sz="1800" dirty="0" err="1" smtClean="0">
                <a:cs typeface="Times New Roman" pitchFamily="18" charset="0"/>
              </a:rPr>
              <a:t>flight</a:t>
            </a:r>
            <a:r>
              <a:rPr lang="es-ES" sz="1800" dirty="0" smtClean="0">
                <a:cs typeface="Times New Roman" pitchFamily="18" charset="0"/>
              </a:rPr>
              <a:t> </a:t>
            </a:r>
            <a:r>
              <a:rPr lang="es-ES" sz="1800" dirty="0" err="1" smtClean="0">
                <a:cs typeface="Times New Roman" pitchFamily="18" charset="0"/>
              </a:rPr>
              <a:t>arriving</a:t>
            </a:r>
            <a:r>
              <a:rPr lang="es-ES" sz="1800" dirty="0" smtClean="0">
                <a:cs typeface="Times New Roman" pitchFamily="18" charset="0"/>
              </a:rPr>
              <a:t>?</a:t>
            </a:r>
          </a:p>
          <a:p>
            <a:pPr marL="0" indent="0">
              <a:buNone/>
            </a:pPr>
            <a:r>
              <a:rPr lang="es-ES" sz="1800" dirty="0">
                <a:cs typeface="Times New Roman" pitchFamily="18" charset="0"/>
              </a:rPr>
              <a:t>	</a:t>
            </a:r>
            <a:r>
              <a:rPr lang="es-ES" sz="1800" dirty="0" err="1" smtClean="0">
                <a:cs typeface="Times New Roman" pitchFamily="18" charset="0"/>
              </a:rPr>
              <a:t>It</a:t>
            </a:r>
            <a:r>
              <a:rPr lang="es-ES" sz="1800" dirty="0">
                <a:cs typeface="Times New Roman" pitchFamily="18" charset="0"/>
              </a:rPr>
              <a:t> </a:t>
            </a:r>
            <a:r>
              <a:rPr lang="es-ES" sz="1800" dirty="0" err="1" smtClean="0">
                <a:cs typeface="Times New Roman" pitchFamily="18" charset="0"/>
              </a:rPr>
              <a:t>arrives</a:t>
            </a:r>
            <a:r>
              <a:rPr lang="es-ES" sz="1800" dirty="0" smtClean="0">
                <a:cs typeface="Times New Roman" pitchFamily="18" charset="0"/>
              </a:rPr>
              <a:t> at 6.45 </a:t>
            </a:r>
            <a:r>
              <a:rPr lang="es-ES" sz="1800" dirty="0" err="1" smtClean="0">
                <a:cs typeface="Times New Roman" pitchFamily="18" charset="0"/>
              </a:rPr>
              <a:t>sharp</a:t>
            </a:r>
            <a:r>
              <a:rPr lang="es-ES" sz="1800" dirty="0" smtClean="0">
                <a:cs typeface="Times New Roman" pitchFamily="18" charset="0"/>
              </a:rPr>
              <a:t>. </a:t>
            </a:r>
            <a:r>
              <a:rPr lang="es-ES" sz="1800" dirty="0" err="1" smtClean="0">
                <a:cs typeface="Times New Roman" pitchFamily="18" charset="0"/>
              </a:rPr>
              <a:t>I’m</a:t>
            </a:r>
            <a:r>
              <a:rPr lang="es-ES" sz="1800" dirty="0" smtClean="0">
                <a:cs typeface="Times New Roman" pitchFamily="18" charset="0"/>
              </a:rPr>
              <a:t> </a:t>
            </a:r>
            <a:r>
              <a:rPr lang="es-ES" sz="1800" dirty="0" err="1" smtClean="0">
                <a:cs typeface="Times New Roman" pitchFamily="18" charset="0"/>
              </a:rPr>
              <a:t>looking</a:t>
            </a:r>
            <a:r>
              <a:rPr lang="es-ES" sz="1800" dirty="0" smtClean="0">
                <a:cs typeface="Times New Roman" pitchFamily="18" charset="0"/>
              </a:rPr>
              <a:t> forward </a:t>
            </a:r>
            <a:r>
              <a:rPr lang="es-ES" sz="1800" dirty="0" err="1" smtClean="0">
                <a:cs typeface="Times New Roman" pitchFamily="18" charset="0"/>
              </a:rPr>
              <a:t>to</a:t>
            </a:r>
            <a:r>
              <a:rPr lang="es-ES" sz="1800" dirty="0" smtClean="0">
                <a:cs typeface="Times New Roman" pitchFamily="18" charset="0"/>
              </a:rPr>
              <a:t> </a:t>
            </a:r>
            <a:r>
              <a:rPr lang="es-ES" sz="1800" dirty="0" err="1" smtClean="0">
                <a:cs typeface="Times New Roman" pitchFamily="18" charset="0"/>
              </a:rPr>
              <a:t>being</a:t>
            </a:r>
            <a:r>
              <a:rPr lang="es-ES" sz="1800" dirty="0" smtClean="0">
                <a:cs typeface="Times New Roman" pitchFamily="18" charset="0"/>
              </a:rPr>
              <a:t> 	back </a:t>
            </a:r>
            <a:r>
              <a:rPr lang="es-ES" sz="1800" dirty="0" err="1" smtClean="0">
                <a:cs typeface="Times New Roman" pitchFamily="18" charset="0"/>
              </a:rPr>
              <a:t>there</a:t>
            </a:r>
            <a:r>
              <a:rPr lang="es-ES" sz="1800" dirty="0" smtClean="0">
                <a:cs typeface="Times New Roman" pitchFamily="18" charset="0"/>
              </a:rPr>
              <a:t>.</a:t>
            </a:r>
            <a:endParaRPr lang="es-ES" sz="1800" dirty="0" smtClean="0">
              <a:cs typeface="Times New Roman" pitchFamily="18" charset="0"/>
            </a:endParaRPr>
          </a:p>
          <a:p>
            <a:pPr marL="0" indent="0">
              <a:buNone/>
            </a:pPr>
            <a:endParaRPr lang="es-ES" sz="1800" dirty="0"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s-ES" sz="1800" dirty="0" err="1" smtClean="0">
                <a:cs typeface="Times New Roman" pitchFamily="18" charset="0"/>
              </a:rPr>
              <a:t>The</a:t>
            </a:r>
            <a:r>
              <a:rPr lang="es-ES" sz="1800" dirty="0" smtClean="0">
                <a:cs typeface="Times New Roman" pitchFamily="18" charset="0"/>
              </a:rPr>
              <a:t> </a:t>
            </a:r>
            <a:r>
              <a:rPr lang="es-ES" sz="1800" dirty="0" err="1" smtClean="0">
                <a:cs typeface="Times New Roman" pitchFamily="18" charset="0"/>
              </a:rPr>
              <a:t>class</a:t>
            </a:r>
            <a:r>
              <a:rPr lang="es-ES" sz="1800" dirty="0" smtClean="0">
                <a:cs typeface="Times New Roman" pitchFamily="18" charset="0"/>
              </a:rPr>
              <a:t> </a:t>
            </a:r>
            <a:r>
              <a:rPr lang="es-ES" sz="1800" dirty="0" err="1" smtClean="0">
                <a:cs typeface="Times New Roman" pitchFamily="18" charset="0"/>
              </a:rPr>
              <a:t>starts</a:t>
            </a:r>
            <a:r>
              <a:rPr lang="es-ES" sz="1800" dirty="0" smtClean="0">
                <a:cs typeface="Times New Roman" pitchFamily="18" charset="0"/>
              </a:rPr>
              <a:t> at 8 a.m. </a:t>
            </a:r>
            <a:r>
              <a:rPr lang="es-ES" sz="1800" dirty="0" err="1" smtClean="0">
                <a:cs typeface="Times New Roman" pitchFamily="18" charset="0"/>
              </a:rPr>
              <a:t>tomorrow</a:t>
            </a:r>
            <a:r>
              <a:rPr lang="es-ES" sz="1800" dirty="0" smtClean="0">
                <a:cs typeface="Times New Roman" pitchFamily="18" charset="0"/>
              </a:rPr>
              <a:t>. </a:t>
            </a:r>
            <a:r>
              <a:rPr lang="es-ES" sz="1800" dirty="0" err="1" smtClean="0">
                <a:cs typeface="Times New Roman" pitchFamily="18" charset="0"/>
              </a:rPr>
              <a:t>I’m</a:t>
            </a:r>
            <a:r>
              <a:rPr lang="es-ES" sz="1800" dirty="0" smtClean="0">
                <a:cs typeface="Times New Roman" pitchFamily="18" charset="0"/>
              </a:rPr>
              <a:t> </a:t>
            </a:r>
            <a:r>
              <a:rPr lang="es-ES" sz="1800" dirty="0" err="1" smtClean="0">
                <a:cs typeface="Times New Roman" pitchFamily="18" charset="0"/>
              </a:rPr>
              <a:t>going</a:t>
            </a:r>
            <a:r>
              <a:rPr lang="es-ES" sz="1800" dirty="0" smtClean="0">
                <a:cs typeface="Times New Roman" pitchFamily="18" charset="0"/>
              </a:rPr>
              <a:t> </a:t>
            </a:r>
            <a:r>
              <a:rPr lang="es-ES" sz="1800" dirty="0" err="1" smtClean="0">
                <a:cs typeface="Times New Roman" pitchFamily="18" charset="0"/>
              </a:rPr>
              <a:t>to</a:t>
            </a:r>
            <a:r>
              <a:rPr lang="es-ES" sz="1800" dirty="0" smtClean="0">
                <a:cs typeface="Times New Roman" pitchFamily="18" charset="0"/>
              </a:rPr>
              <a:t> </a:t>
            </a:r>
            <a:r>
              <a:rPr lang="es-ES" sz="1800" dirty="0" err="1" smtClean="0">
                <a:cs typeface="Times New Roman" pitchFamily="18" charset="0"/>
              </a:rPr>
              <a:t>sleep</a:t>
            </a:r>
            <a:r>
              <a:rPr lang="es-ES" sz="1800" dirty="0" smtClean="0">
                <a:cs typeface="Times New Roman" pitchFamily="18" charset="0"/>
              </a:rPr>
              <a:t> </a:t>
            </a:r>
            <a:r>
              <a:rPr lang="es-ES" sz="1800" dirty="0" err="1" smtClean="0">
                <a:cs typeface="Times New Roman" pitchFamily="18" charset="0"/>
              </a:rPr>
              <a:t>early</a:t>
            </a:r>
            <a:r>
              <a:rPr lang="es-ES" sz="1800" dirty="0" smtClean="0">
                <a:cs typeface="Times New Roman" pitchFamily="18" charset="0"/>
              </a:rPr>
              <a:t> so </a:t>
            </a:r>
            <a:r>
              <a:rPr lang="es-ES" sz="1800" dirty="0" err="1" smtClean="0">
                <a:cs typeface="Times New Roman" pitchFamily="18" charset="0"/>
              </a:rPr>
              <a:t>that</a:t>
            </a:r>
            <a:r>
              <a:rPr lang="es-ES" sz="1800" dirty="0" smtClean="0">
                <a:cs typeface="Times New Roman" pitchFamily="18" charset="0"/>
              </a:rPr>
              <a:t> I can </a:t>
            </a:r>
            <a:r>
              <a:rPr lang="es-ES" sz="1800" dirty="0" err="1" smtClean="0">
                <a:cs typeface="Times New Roman" pitchFamily="18" charset="0"/>
              </a:rPr>
              <a:t>get</a:t>
            </a:r>
            <a:r>
              <a:rPr lang="es-ES" sz="1800" dirty="0" smtClean="0">
                <a:cs typeface="Times New Roman" pitchFamily="18" charset="0"/>
              </a:rPr>
              <a:t> up </a:t>
            </a:r>
            <a:r>
              <a:rPr lang="es-ES" sz="1800" dirty="0" err="1" smtClean="0">
                <a:cs typeface="Times New Roman" pitchFamily="18" charset="0"/>
              </a:rPr>
              <a:t>early</a:t>
            </a:r>
            <a:r>
              <a:rPr lang="es-ES" sz="1800" dirty="0" smtClean="0">
                <a:cs typeface="Times New Roman" pitchFamily="18" charset="0"/>
              </a:rPr>
              <a:t> and be </a:t>
            </a:r>
            <a:r>
              <a:rPr lang="es-ES" sz="1800" dirty="0" err="1" smtClean="0">
                <a:cs typeface="Times New Roman" pitchFamily="18" charset="0"/>
              </a:rPr>
              <a:t>on</a:t>
            </a:r>
            <a:r>
              <a:rPr lang="es-ES" sz="1800" dirty="0" smtClean="0">
                <a:cs typeface="Times New Roman" pitchFamily="18" charset="0"/>
              </a:rPr>
              <a:t> time.</a:t>
            </a:r>
            <a:endParaRPr lang="es-ES" sz="1800" dirty="0" smtClean="0"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endParaRPr lang="es-ES" sz="1800" dirty="0"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endParaRPr lang="es-ES" sz="1800" dirty="0">
              <a:latin typeface="+mj-lt"/>
              <a:cs typeface="Times New Roman" pitchFamily="18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081705" y="411510"/>
            <a:ext cx="5040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err="1" smtClean="0">
                <a:solidFill>
                  <a:srgbClr val="C00000"/>
                </a:solidFill>
                <a:cs typeface="Aharoni" pitchFamily="2" charset="-79"/>
              </a:rPr>
              <a:t>Blending</a:t>
            </a:r>
            <a:r>
              <a:rPr lang="es-ES" sz="2800" b="1" dirty="0" smtClean="0">
                <a:solidFill>
                  <a:srgbClr val="C00000"/>
                </a:solidFill>
                <a:cs typeface="Aharoni" pitchFamily="2" charset="-79"/>
              </a:rPr>
              <a:t> </a:t>
            </a:r>
            <a:r>
              <a:rPr lang="es-ES" sz="2800" b="1" dirty="0" err="1" smtClean="0">
                <a:solidFill>
                  <a:srgbClr val="C00000"/>
                </a:solidFill>
                <a:cs typeface="Aharoni" pitchFamily="2" charset="-79"/>
              </a:rPr>
              <a:t>future</a:t>
            </a:r>
            <a:r>
              <a:rPr lang="es-ES" sz="2800" b="1" dirty="0" smtClean="0">
                <a:solidFill>
                  <a:srgbClr val="C00000"/>
                </a:solidFill>
                <a:cs typeface="Aharoni" pitchFamily="2" charset="-79"/>
              </a:rPr>
              <a:t> </a:t>
            </a:r>
            <a:r>
              <a:rPr lang="es-ES" sz="2800" b="1" dirty="0" err="1" smtClean="0">
                <a:solidFill>
                  <a:srgbClr val="C00000"/>
                </a:solidFill>
                <a:cs typeface="Aharoni" pitchFamily="2" charset="-79"/>
              </a:rPr>
              <a:t>expressions</a:t>
            </a:r>
            <a:endParaRPr lang="es-ES" sz="2800" dirty="0" smtClean="0">
              <a:solidFill>
                <a:srgbClr val="C00000"/>
              </a:solidFill>
              <a:cs typeface="Aharoni" pitchFamily="2" charset="-79"/>
            </a:endParaRPr>
          </a:p>
        </p:txBody>
      </p:sp>
      <p:sp>
        <p:nvSpPr>
          <p:cNvPr id="7" name="6 Flecha derecha"/>
          <p:cNvSpPr/>
          <p:nvPr/>
        </p:nvSpPr>
        <p:spPr>
          <a:xfrm rot="20541284">
            <a:off x="213117" y="4037352"/>
            <a:ext cx="1737177" cy="927692"/>
          </a:xfrm>
          <a:prstGeom prst="rightArrow">
            <a:avLst>
              <a:gd name="adj1" fmla="val 85758"/>
              <a:gd name="adj2" fmla="val 40897"/>
            </a:avLst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/>
              <a:t>Time </a:t>
            </a:r>
            <a:r>
              <a:rPr lang="es-ES" sz="1400" dirty="0" err="1" smtClean="0"/>
              <a:t>expressions</a:t>
            </a:r>
            <a:r>
              <a:rPr lang="es-ES" sz="1400" dirty="0" smtClean="0"/>
              <a:t> are </a:t>
            </a:r>
            <a:r>
              <a:rPr lang="es-ES" sz="1400" dirty="0" err="1" smtClean="0"/>
              <a:t>important</a:t>
            </a:r>
            <a:endParaRPr lang="es-ES" sz="1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95486"/>
            <a:ext cx="2571750" cy="177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1077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1424" y="1692402"/>
            <a:ext cx="3121152" cy="1758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93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1557</TotalTime>
  <Words>168</Words>
  <Application>Microsoft Office PowerPoint</Application>
  <PresentationFormat>Presentación en pantalla (16:9)</PresentationFormat>
  <Paragraphs>71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Unit 6 – A  Talking about the future</vt:lpstr>
      <vt:lpstr>Future with will</vt:lpstr>
      <vt:lpstr>Future with will or going to</vt:lpstr>
      <vt:lpstr>Present Progressive for future</vt:lpstr>
      <vt:lpstr>Simple present for future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Gonzales Espinoza, Brian O Neill</dc:creator>
  <cp:lastModifiedBy>Karina Espinoza Flores</cp:lastModifiedBy>
  <cp:revision>120</cp:revision>
  <dcterms:created xsi:type="dcterms:W3CDTF">2015-02-13T23:43:15Z</dcterms:created>
  <dcterms:modified xsi:type="dcterms:W3CDTF">2017-06-14T23:57:17Z</dcterms:modified>
</cp:coreProperties>
</file>