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258" r:id="rId11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A5"/>
    <a:srgbClr val="DC0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6395" autoAdjust="0"/>
  </p:normalViewPr>
  <p:slideViewPr>
    <p:cSldViewPr>
      <p:cViewPr varScale="1">
        <p:scale>
          <a:sx n="152" d="100"/>
          <a:sy n="152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C6C08-AAA0-4D81-A4F9-89461EFACFBB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B642F-1631-4AE1-AC7A-BBC7A57CDF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02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4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131590"/>
            <a:ext cx="9144000" cy="17907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PE" sz="3600" b="1" dirty="0" smtClean="0">
                <a:latin typeface="Century Gothic" panose="020B0502020202020204" pitchFamily="34" charset="0"/>
              </a:rPr>
              <a:t>El circulo de la innovación</a:t>
            </a:r>
            <a:r>
              <a:rPr lang="es-PE" sz="5400" b="1" dirty="0">
                <a:latin typeface="Calibri" pitchFamily="34" charset="0"/>
              </a:rPr>
              <a:t/>
            </a:r>
            <a:br>
              <a:rPr lang="es-PE" sz="5400" b="1" dirty="0">
                <a:latin typeface="Calibri" pitchFamily="34" charset="0"/>
              </a:rPr>
            </a:br>
            <a:r>
              <a:rPr lang="es-ES" sz="2800" b="1" spc="300" dirty="0" smtClean="0">
                <a:solidFill>
                  <a:srgbClr val="00A4A5"/>
                </a:solidFill>
                <a:latin typeface="Century Gothic" charset="0"/>
              </a:rPr>
              <a:t>la evolución de los negocios</a:t>
            </a:r>
            <a:endParaRPr lang="es-PE" sz="2400" b="1" spc="300" dirty="0">
              <a:solidFill>
                <a:srgbClr val="00A4A5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" t="13601" r="30162" b="5400"/>
          <a:stretch/>
        </p:blipFill>
        <p:spPr>
          <a:xfrm>
            <a:off x="0" y="3867894"/>
            <a:ext cx="2748464" cy="1183770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0" y="2571750"/>
            <a:ext cx="9144000" cy="432048"/>
          </a:xfrm>
        </p:spPr>
        <p:txBody>
          <a:bodyPr>
            <a:noAutofit/>
          </a:bodyPr>
          <a:lstStyle/>
          <a:p>
            <a:r>
              <a:rPr lang="es-ES" b="1" dirty="0" smtClean="0">
                <a:latin typeface="Century Gothic" charset="0"/>
                <a:ea typeface="Century Gothic" charset="0"/>
                <a:cs typeface="Century Gothic" charset="0"/>
              </a:rPr>
              <a:t>Centro de Emprendimiento Continental</a:t>
            </a:r>
          </a:p>
          <a:p>
            <a:endParaRPr lang="es-ES_tradnl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63688" y="411510"/>
            <a:ext cx="5616624" cy="273844"/>
          </a:xfrm>
        </p:spPr>
        <p:txBody>
          <a:bodyPr/>
          <a:lstStyle/>
          <a:p>
            <a:r>
              <a:rPr lang="es-P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347614"/>
            <a:ext cx="3528392" cy="2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http://ereaconsulting.com/wp-content/uploads/2014/09/casosExi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635646"/>
            <a:ext cx="9144000" cy="173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" y="1635646"/>
            <a:ext cx="1763687" cy="1735404"/>
          </a:xfrm>
          <a:prstGeom prst="rect">
            <a:avLst/>
          </a:prstGeom>
          <a:solidFill>
            <a:srgbClr val="0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PE" sz="2400" b="1" dirty="0" smtClean="0">
                <a:latin typeface="Century Gothic" panose="020B0502020202020204" pitchFamily="34" charset="0"/>
              </a:rPr>
              <a:t>Casos de éxito</a:t>
            </a:r>
            <a:endParaRPr lang="es-PE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4758"/>
          <a:stretch/>
        </p:blipFill>
        <p:spPr>
          <a:xfrm>
            <a:off x="2051720" y="411510"/>
            <a:ext cx="4886892" cy="4176464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26" y="954661"/>
            <a:ext cx="1272132" cy="18375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330187"/>
            <a:ext cx="2347915" cy="14682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314454"/>
            <a:ext cx="2161521" cy="14814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42" y="2940247"/>
            <a:ext cx="2476500" cy="1143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71600" y="4002618"/>
            <a:ext cx="179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err="1" smtClean="0">
                <a:latin typeface="Century Gothic" panose="020B0502020202020204" pitchFamily="34" charset="0"/>
              </a:rPr>
              <a:t>Elon</a:t>
            </a:r>
            <a:r>
              <a:rPr lang="es-PE" b="1" dirty="0" smtClean="0">
                <a:latin typeface="Century Gothic" panose="020B0502020202020204" pitchFamily="34" charset="0"/>
              </a:rPr>
              <a:t> </a:t>
            </a:r>
            <a:r>
              <a:rPr lang="es-PE" b="1" dirty="0" err="1" smtClean="0">
                <a:latin typeface="Century Gothic" panose="020B0502020202020204" pitchFamily="34" charset="0"/>
              </a:rPr>
              <a:t>Musk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954661"/>
            <a:ext cx="1463374" cy="9443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r="2926"/>
          <a:stretch/>
        </p:blipFill>
        <p:spPr>
          <a:xfrm>
            <a:off x="2823331" y="954662"/>
            <a:ext cx="2043603" cy="9443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/>
          <a:srcRect l="6655" r="7085"/>
          <a:stretch/>
        </p:blipFill>
        <p:spPr>
          <a:xfrm>
            <a:off x="6604536" y="954661"/>
            <a:ext cx="1224136" cy="944376"/>
          </a:xfrm>
          <a:prstGeom prst="rect">
            <a:avLst/>
          </a:prstGeom>
        </p:spPr>
      </p:pic>
      <p:sp>
        <p:nvSpPr>
          <p:cNvPr id="1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4227934"/>
            <a:ext cx="1944216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PE" sz="2000" b="1" dirty="0" err="1" smtClean="0">
                <a:latin typeface="Century Gothic" panose="020B0502020202020204" pitchFamily="34" charset="0"/>
              </a:rPr>
              <a:t>Lei</a:t>
            </a:r>
            <a:r>
              <a:rPr lang="es-PE" sz="2000" b="1" dirty="0" smtClean="0">
                <a:latin typeface="Century Gothic" panose="020B0502020202020204" pitchFamily="34" charset="0"/>
              </a:rPr>
              <a:t> Jun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66" y="382887"/>
            <a:ext cx="1197452" cy="11974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79665"/>
            <a:ext cx="1840964" cy="25202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62" y="382887"/>
            <a:ext cx="1995990" cy="12139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192" y="392679"/>
            <a:ext cx="1900256" cy="11876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696" y="392679"/>
            <a:ext cx="1369852" cy="11876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2001703"/>
            <a:ext cx="4135924" cy="2076200"/>
          </a:xfrm>
          <a:prstGeom prst="rect">
            <a:avLst/>
          </a:prstGeom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3203848" y="4113748"/>
            <a:ext cx="41359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1400" dirty="0" smtClean="0">
                <a:latin typeface="Century Gothic" panose="020B0502020202020204" pitchFamily="34" charset="0"/>
              </a:rPr>
              <a:t>Se comercializa solo por Internet</a:t>
            </a:r>
            <a:endParaRPr lang="es-PE" sz="1400" dirty="0">
              <a:latin typeface="Century Gothic" panose="020B0502020202020204" pitchFamily="34" charset="0"/>
            </a:endParaRPr>
          </a:p>
        </p:txBody>
      </p:sp>
      <p:sp>
        <p:nvSpPr>
          <p:cNvPr id="1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1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5" y="4242169"/>
            <a:ext cx="2730796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1800" b="1" dirty="0" err="1" smtClean="0">
                <a:latin typeface="Century Gothic" panose="020B0502020202020204" pitchFamily="34" charset="0"/>
              </a:rPr>
              <a:t>Jay</a:t>
            </a:r>
            <a:r>
              <a:rPr lang="es-PE" sz="1800" b="1" dirty="0" smtClean="0">
                <a:latin typeface="Century Gothic" panose="020B0502020202020204" pitchFamily="34" charset="0"/>
              </a:rPr>
              <a:t> T </a:t>
            </a:r>
            <a:r>
              <a:rPr lang="es-PE" sz="1800" b="1" dirty="0" err="1" smtClean="0">
                <a:latin typeface="Century Gothic" panose="020B0502020202020204" pitchFamily="34" charset="0"/>
              </a:rPr>
              <a:t>Flatley</a:t>
            </a:r>
            <a:endParaRPr lang="es-PE" sz="18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77784"/>
            <a:ext cx="2808953" cy="8179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2398585"/>
            <a:ext cx="2730796" cy="18172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30763" y="339502"/>
            <a:ext cx="44484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200" b="1" dirty="0">
                <a:solidFill>
                  <a:srgbClr val="1E120D"/>
                </a:solidFill>
                <a:latin typeface="Century Gothic" panose="020B0502020202020204" pitchFamily="34" charset="0"/>
              </a:rPr>
              <a:t>Empresa líder en tecnologías para el análisis a gran escala de la variación </a:t>
            </a:r>
            <a:r>
              <a:rPr lang="es-PE" sz="1200" b="1" dirty="0" smtClean="0">
                <a:solidFill>
                  <a:srgbClr val="1E120D"/>
                </a:solidFill>
                <a:latin typeface="Century Gothic" panose="020B0502020202020204" pitchFamily="34" charset="0"/>
              </a:rPr>
              <a:t>genética</a:t>
            </a:r>
          </a:p>
          <a:p>
            <a:pPr algn="just">
              <a:lnSpc>
                <a:spcPct val="150000"/>
              </a:lnSpc>
            </a:pPr>
            <a:endParaRPr lang="es-PE" sz="1200" b="1" dirty="0">
              <a:solidFill>
                <a:srgbClr val="1E120D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200" dirty="0">
                <a:solidFill>
                  <a:srgbClr val="231F20"/>
                </a:solidFill>
                <a:latin typeface="Century Gothic" panose="020B0502020202020204" pitchFamily="34" charset="0"/>
              </a:rPr>
              <a:t>Empresa líder en tecnologías para el análisis a gran escala de la variación genética. Su portfolio incluye equipos y reactivos para secuenciación de nueva generación (NGS) y </a:t>
            </a:r>
            <a:r>
              <a:rPr lang="es-PE" sz="1200" dirty="0" err="1">
                <a:solidFill>
                  <a:srgbClr val="231F20"/>
                </a:solidFill>
                <a:latin typeface="Century Gothic" panose="020B0502020202020204" pitchFamily="34" charset="0"/>
              </a:rPr>
              <a:t>microarrays</a:t>
            </a:r>
            <a:r>
              <a:rPr lang="es-PE" sz="1200" dirty="0">
                <a:solidFill>
                  <a:srgbClr val="231F20"/>
                </a:solidFill>
                <a:latin typeface="Century Gothic" panose="020B0502020202020204" pitchFamily="34" charset="0"/>
              </a:rPr>
              <a:t>.</a:t>
            </a:r>
            <a:endParaRPr lang="es-PE" sz="1200" b="0" i="0" dirty="0">
              <a:solidFill>
                <a:srgbClr val="1E120D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0228" r="10456"/>
          <a:stretch/>
        </p:blipFill>
        <p:spPr>
          <a:xfrm>
            <a:off x="3530764" y="2398585"/>
            <a:ext cx="4448493" cy="1817220"/>
          </a:xfrm>
          <a:prstGeom prst="rect">
            <a:avLst/>
          </a:prstGeom>
        </p:spPr>
      </p:pic>
      <p:sp>
        <p:nvSpPr>
          <p:cNvPr id="8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4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782" y="4181624"/>
            <a:ext cx="3657599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1800" b="1" dirty="0">
                <a:latin typeface="Century Gothic" panose="020B0502020202020204" pitchFamily="34" charset="0"/>
              </a:rPr>
              <a:t>Daniel Zhang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3" y="1059256"/>
            <a:ext cx="3516274" cy="10203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2" y="2270860"/>
            <a:ext cx="3516274" cy="19092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708" y="963565"/>
            <a:ext cx="4561929" cy="22320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51920" y="3292851"/>
            <a:ext cx="4036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E" sz="1200" dirty="0" smtClean="0">
                <a:solidFill>
                  <a:srgbClr val="222222"/>
                </a:solidFill>
                <a:latin typeface="Century Gothic" panose="020B0502020202020204" pitchFamily="34" charset="0"/>
              </a:rPr>
              <a:t>Dedicado </a:t>
            </a:r>
            <a:r>
              <a:rPr lang="es-PE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al comercio electrónico en Internet, incluyendo portales de </a:t>
            </a:r>
            <a:r>
              <a:rPr lang="es-PE" sz="1200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business</a:t>
            </a:r>
            <a:r>
              <a:rPr lang="es-PE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-to-</a:t>
            </a:r>
            <a:r>
              <a:rPr lang="es-PE" sz="1200" dirty="0" err="1">
                <a:solidFill>
                  <a:srgbClr val="222222"/>
                </a:solidFill>
                <a:latin typeface="Century Gothic" panose="020B0502020202020204" pitchFamily="34" charset="0"/>
              </a:rPr>
              <a:t>business</a:t>
            </a:r>
            <a:r>
              <a:rPr lang="es-PE" sz="1200" dirty="0">
                <a:solidFill>
                  <a:srgbClr val="222222"/>
                </a:solidFill>
                <a:latin typeface="Century Gothic" panose="020B0502020202020204" pitchFamily="34" charset="0"/>
              </a:rPr>
              <a:t>, servicios de ventas al por menor y de pago en línea</a:t>
            </a:r>
            <a:endParaRPr lang="es-PE" sz="1200" dirty="0">
              <a:latin typeface="Century Gothic" panose="020B0502020202020204" pitchFamily="34" charset="0"/>
            </a:endParaRPr>
          </a:p>
        </p:txBody>
      </p:sp>
      <p:sp>
        <p:nvSpPr>
          <p:cNvPr id="8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4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55" y="3033372"/>
            <a:ext cx="1958278" cy="14687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579" y="484826"/>
            <a:ext cx="2481220" cy="11723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19724" b="20277"/>
          <a:stretch/>
        </p:blipFill>
        <p:spPr>
          <a:xfrm>
            <a:off x="4867484" y="2110128"/>
            <a:ext cx="2930998" cy="9232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t="21920" b="23001"/>
          <a:stretch/>
        </p:blipFill>
        <p:spPr>
          <a:xfrm>
            <a:off x="4979454" y="3314856"/>
            <a:ext cx="2819028" cy="905742"/>
          </a:xfrm>
          <a:prstGeom prst="rect">
            <a:avLst/>
          </a:prstGeom>
        </p:spPr>
      </p:pic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2022422"/>
            <a:ext cx="2538252" cy="9813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44" y="915074"/>
            <a:ext cx="2921796" cy="10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5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75606"/>
            <a:ext cx="7442120" cy="3022004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es-PE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Centro de Emprendimiento Continental</a:t>
            </a:r>
            <a:endParaRPr lang="es-PE" sz="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53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131</Words>
  <Application>Microsoft Office PowerPoint</Application>
  <PresentationFormat>Presentación en pantalla (16:9)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El circulo de la innovación la evolución de los negocios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91</cp:revision>
  <dcterms:created xsi:type="dcterms:W3CDTF">2015-02-13T23:43:15Z</dcterms:created>
  <dcterms:modified xsi:type="dcterms:W3CDTF">2017-08-11T16:39:00Z</dcterms:modified>
</cp:coreProperties>
</file>