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7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4660"/>
  </p:normalViewPr>
  <p:slideViewPr>
    <p:cSldViewPr>
      <p:cViewPr varScale="1">
        <p:scale>
          <a:sx n="144" d="100"/>
          <a:sy n="144" d="100"/>
        </p:scale>
        <p:origin x="10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04/12/2017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4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4/12/2017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6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2" b="15172"/>
          <a:stretch>
            <a:fillRect/>
          </a:stretch>
        </p:blipFill>
        <p:spPr>
          <a:xfrm>
            <a:off x="3115401" y="2768370"/>
            <a:ext cx="2913196" cy="17228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98757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Presentación de la asignatura</a:t>
            </a:r>
            <a:r>
              <a:rPr lang="es-PE" sz="28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PE" sz="3600" b="1" dirty="0" smtClean="0">
                <a:latin typeface="Century Gothic" panose="020B0502020202020204" pitchFamily="34" charset="0"/>
              </a:rPr>
              <a:t> Física </a:t>
            </a:r>
            <a:r>
              <a:rPr lang="es-PE" sz="3600" b="1" dirty="0">
                <a:latin typeface="Century Gothic" panose="020B0502020202020204" pitchFamily="34" charset="0"/>
              </a:rPr>
              <a:t>II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78454" y="2047079"/>
            <a:ext cx="3187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latin typeface="Century Gothic" panose="020B0502020202020204" pitchFamily="34" charset="0"/>
              </a:rPr>
              <a:t> </a:t>
            </a:r>
            <a:r>
              <a:rPr lang="es-PE" sz="2800" b="1" dirty="0" smtClean="0">
                <a:latin typeface="Century Gothic" panose="020B0502020202020204" pitchFamily="34" charset="0"/>
              </a:rPr>
              <a:t>Mg. </a:t>
            </a:r>
            <a:r>
              <a:rPr lang="es-PE" sz="2800" b="1" dirty="0" err="1">
                <a:latin typeface="Century Gothic" panose="020B0502020202020204" pitchFamily="34" charset="0"/>
              </a:rPr>
              <a:t>Zonia</a:t>
            </a:r>
            <a:r>
              <a:rPr lang="es-PE" sz="2800" b="1" dirty="0">
                <a:latin typeface="Century Gothic" panose="020B0502020202020204" pitchFamily="34" charset="0"/>
              </a:rPr>
              <a:t> Tello B</a:t>
            </a:r>
          </a:p>
        </p:txBody>
      </p:sp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49163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Bienvenido a la </a:t>
            </a:r>
            <a:r>
              <a:rPr lang="es-PE" sz="2800" b="1" dirty="0">
                <a:latin typeface="Century Gothic" panose="020B0502020202020204" pitchFamily="34" charset="0"/>
              </a:rPr>
              <a:t>asignatura:</a:t>
            </a:r>
          </a:p>
          <a:p>
            <a:pPr algn="ctr"/>
            <a:r>
              <a:rPr lang="es-PE" sz="3600" b="1" dirty="0">
                <a:latin typeface="Century Gothic" panose="020B0502020202020204" pitchFamily="34" charset="0"/>
              </a:rPr>
              <a:t> Física II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3528" y="267494"/>
            <a:ext cx="115212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856880"/>
            <a:ext cx="3312368" cy="15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7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994172"/>
          </a:xfrm>
        </p:spPr>
        <p:txBody>
          <a:bodyPr/>
          <a:lstStyle/>
          <a:p>
            <a:pPr algn="ctr"/>
            <a:r>
              <a:rPr lang="es-PE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Física II:</a:t>
            </a:r>
            <a:endParaRPr lang="es-PE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39552" y="1117650"/>
            <a:ext cx="7560840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La </a:t>
            </a:r>
            <a:r>
              <a:rPr lang="es-PE" sz="1800" dirty="0"/>
              <a:t>Física es una ciencia exacta, que estudia las propiedades de la naturaleza, usando el lenguaje matemático, </a:t>
            </a:r>
            <a:r>
              <a:rPr lang="es-PE" sz="1800" dirty="0" smtClean="0"/>
              <a:t> </a:t>
            </a:r>
            <a:r>
              <a:rPr lang="es-PE" sz="1800" dirty="0"/>
              <a:t>utiliza el método científico, y que gracias al entendimiento de sus leyes nos ha permitido desarrollar los avances que ahora conocemos, como la energía eléctrica, los aviones y automóviles. Este curso de física  II, es un curso de carácter obligatorio en la carrera, y cuyos conocimientos permitirán al alumno comprender fenómenos físicos que han sido aprovechados por el hombre para conocer su entorno y desarrollar máquinas y herramientas que faciliten el desarrollo de sus actividades.</a:t>
            </a:r>
          </a:p>
          <a:p>
            <a:pPr marL="0" indent="0">
              <a:buNone/>
            </a:pPr>
            <a:endParaRPr lang="es-PE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435846"/>
            <a:ext cx="1923254" cy="14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5904656" cy="85725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Resultados del aprendizaje</a:t>
            </a:r>
            <a:r>
              <a:rPr lang="es-PE" sz="2800" dirty="0" smtClean="0"/>
              <a:t>: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059582"/>
            <a:ext cx="756084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dirty="0" smtClean="0"/>
          </a:p>
          <a:p>
            <a:pPr marL="0" indent="0" algn="just">
              <a:buNone/>
            </a:pPr>
            <a:r>
              <a:rPr lang="es-ES" sz="1800" dirty="0" smtClean="0"/>
              <a:t>Al </a:t>
            </a:r>
            <a:r>
              <a:rPr lang="es-ES" sz="1800" dirty="0"/>
              <a:t>finalizar la asignatura el estudiante será capaz de</a:t>
            </a:r>
            <a:r>
              <a:rPr lang="es-PE" sz="1800" dirty="0"/>
              <a:t> interpretar los principios físicos, del movimiento armónico simple, </a:t>
            </a:r>
            <a:r>
              <a:rPr lang="es-PE" sz="1800" dirty="0" smtClean="0"/>
              <a:t>electricidad</a:t>
            </a:r>
            <a:r>
              <a:rPr lang="es-PE" sz="1800" dirty="0"/>
              <a:t>, magnetismo, </a:t>
            </a:r>
            <a:r>
              <a:rPr lang="es-PE" sz="1800" dirty="0" smtClean="0"/>
              <a:t>y Ondas electromagnéticas, </a:t>
            </a:r>
            <a:r>
              <a:rPr lang="es-PE" sz="1800" dirty="0"/>
              <a:t>mediante </a:t>
            </a:r>
            <a:r>
              <a:rPr lang="es-ES" sz="1800" dirty="0"/>
              <a:t>los métodos de observación, conservación, e interrelación con el medio ambiente sustentado en un proyecto.</a:t>
            </a:r>
            <a:endParaRPr lang="es-PE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58818"/>
            <a:ext cx="6955269" cy="14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6336704" cy="85725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Estructura de la asignatura</a:t>
            </a:r>
            <a:r>
              <a:rPr lang="es-PE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s-PE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32553"/>
              </p:ext>
            </p:extLst>
          </p:nvPr>
        </p:nvGraphicFramePr>
        <p:xfrm>
          <a:off x="539552" y="1563638"/>
          <a:ext cx="7704856" cy="12241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055"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III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 smtClean="0"/>
                        <a:t>Unidad IV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81"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effectLst/>
                        </a:rPr>
                        <a:t>M.A.S., Fluidos, Electricidad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effectLst/>
                        </a:rPr>
                        <a:t>Electrostática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effectLst/>
                        </a:rPr>
                        <a:t>Electrodinámica y Electromagnetismo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kern="1200" dirty="0" smtClean="0">
                          <a:effectLst/>
                        </a:rPr>
                        <a:t>Corriente, Ondas</a:t>
                      </a:r>
                      <a:r>
                        <a:rPr lang="es-PE" sz="1800" kern="1200" baseline="0" dirty="0" smtClean="0">
                          <a:effectLst/>
                        </a:rPr>
                        <a:t> Electromagnéticas</a:t>
                      </a:r>
                      <a:endParaRPr lang="es-P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003798"/>
            <a:ext cx="453650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95486"/>
            <a:ext cx="7056784" cy="85725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I: M.A.S., Fluidos, carga eléctrica.</a:t>
            </a:r>
            <a:endParaRPr lang="es-PE" sz="2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05813" y="1052736"/>
            <a:ext cx="7560840" cy="2963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 smtClean="0"/>
              <a:t>Contenido:</a:t>
            </a:r>
          </a:p>
          <a:p>
            <a:pPr lvl="0"/>
            <a:r>
              <a:rPr lang="es-PE" sz="1800" dirty="0" smtClean="0"/>
              <a:t>Movimiento   armónico simple.</a:t>
            </a:r>
          </a:p>
          <a:p>
            <a:pPr lvl="0"/>
            <a:r>
              <a:rPr lang="es-PE" sz="1800" dirty="0" smtClean="0"/>
              <a:t>Mecánica de fluidos</a:t>
            </a:r>
          </a:p>
          <a:p>
            <a:pPr lvl="0"/>
            <a:r>
              <a:rPr lang="es-PE" sz="1800" dirty="0" smtClean="0"/>
              <a:t>Carga eléctrica.</a:t>
            </a:r>
          </a:p>
          <a:p>
            <a:pPr marL="0" indent="0" algn="just">
              <a:buNone/>
            </a:pPr>
            <a:r>
              <a:rPr lang="es-PE" sz="1800" dirty="0" smtClean="0"/>
              <a:t>Al </a:t>
            </a:r>
            <a:r>
              <a:rPr lang="es-PE" sz="1800" dirty="0"/>
              <a:t>finalizar la unidad el estudiante será capaz de resolver ejercicios de movimiento armónico simple, mecánica de fluidos, </a:t>
            </a:r>
            <a:r>
              <a:rPr lang="es-PE" sz="1800" dirty="0" smtClean="0"/>
              <a:t>electricidad,</a:t>
            </a:r>
            <a:r>
              <a:rPr lang="es-ES" sz="1800" dirty="0" smtClean="0"/>
              <a:t>demostrando </a:t>
            </a:r>
            <a:r>
              <a:rPr lang="es-ES" sz="1800" dirty="0"/>
              <a:t>dominio teórico y las consideraciones del sistema internacional de medidas.</a:t>
            </a:r>
            <a:endParaRPr lang="es-PE" sz="1800" dirty="0" smtClean="0"/>
          </a:p>
          <a:p>
            <a:endParaRPr lang="es-PE" sz="1800" dirty="0"/>
          </a:p>
        </p:txBody>
      </p:sp>
      <p:pic>
        <p:nvPicPr>
          <p:cNvPr id="1028" name="Picture 4" descr="https://olhardomiguel.files.wordpress.com/2009/10/fluid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343584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8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038" y="1234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II: </a:t>
            </a:r>
            <a:r>
              <a:rPr lang="es-PE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Electrostática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95536" y="1189658"/>
            <a:ext cx="7211144" cy="317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b="1" dirty="0" smtClean="0"/>
              <a:t>Contenido:</a:t>
            </a:r>
          </a:p>
          <a:p>
            <a:pPr lvl="0"/>
            <a:r>
              <a:rPr lang="es-PE" dirty="0" smtClean="0"/>
              <a:t>Campo eléctrico.</a:t>
            </a:r>
          </a:p>
          <a:p>
            <a:pPr lvl="0"/>
            <a:r>
              <a:rPr lang="es-PE" dirty="0" smtClean="0"/>
              <a:t>Ley de gauss.</a:t>
            </a:r>
          </a:p>
          <a:p>
            <a:pPr lvl="0"/>
            <a:r>
              <a:rPr lang="es-PE" dirty="0" smtClean="0"/>
              <a:t>Potencial eléctrico.</a:t>
            </a:r>
          </a:p>
          <a:p>
            <a:r>
              <a:rPr lang="es-PE" dirty="0" smtClean="0"/>
              <a:t>Capacitancia y dieléctricos.</a:t>
            </a:r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r>
              <a:rPr lang="es-PE" dirty="0" smtClean="0"/>
              <a:t>Al </a:t>
            </a:r>
            <a:r>
              <a:rPr lang="es-PE" dirty="0"/>
              <a:t>finalizar la unidad el estudiante será capaz de resolver problemas </a:t>
            </a:r>
            <a:r>
              <a:rPr lang="es-ES" dirty="0" smtClean="0"/>
              <a:t>de,  </a:t>
            </a:r>
            <a:r>
              <a:rPr lang="es-ES" dirty="0"/>
              <a:t>campo eléctrico, ley de Gauss, potencial eléctrico, capacitancia y dieléctricos; empleando </a:t>
            </a:r>
            <a:r>
              <a:rPr lang="es-PE" dirty="0"/>
              <a:t>instrumentos, técnicas y formulas en un trabajo de laboratorio.</a:t>
            </a:r>
            <a:endParaRPr lang="es-PE" dirty="0" smtClean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2050" name="Picture 2" descr="https://exapresfisica.files.wordpress.com/2012/10/electricida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486"/>
            <a:ext cx="1872208" cy="19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4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934" y="195486"/>
            <a:ext cx="7704856" cy="85725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III: Electrodinámica </a:t>
            </a:r>
            <a:r>
              <a:rPr lang="es-PE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y Electromagnetismo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75606"/>
            <a:ext cx="7200800" cy="3102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1800" b="1" dirty="0" smtClean="0">
                <a:solidFill>
                  <a:schemeClr val="tx2">
                    <a:lumMod val="50000"/>
                  </a:schemeClr>
                </a:solidFill>
              </a:rPr>
              <a:t>Contenido:</a:t>
            </a:r>
          </a:p>
          <a:p>
            <a:pPr lvl="0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Corriente, resistencia y </a:t>
            </a:r>
            <a:r>
              <a:rPr lang="es-PE" sz="1800" dirty="0" err="1" smtClean="0">
                <a:solidFill>
                  <a:schemeClr val="tx2">
                    <a:lumMod val="50000"/>
                  </a:schemeClr>
                </a:solidFill>
              </a:rPr>
              <a:t>fem</a:t>
            </a:r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Circuitos de corriente continua.</a:t>
            </a:r>
          </a:p>
          <a:p>
            <a:pPr lvl="0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Campo magnético y fuerza magnética.</a:t>
            </a:r>
          </a:p>
          <a:p>
            <a:pPr lvl="0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Fuentes de campo magnético.</a:t>
            </a:r>
          </a:p>
          <a:p>
            <a:pPr lvl="0"/>
            <a:endParaRPr lang="es-PE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s-PE" sz="1800" dirty="0">
                <a:solidFill>
                  <a:schemeClr val="tx2">
                    <a:lumMod val="50000"/>
                  </a:schemeClr>
                </a:solidFill>
              </a:rPr>
              <a:t>finalizar la unidad el estudiante será capaz de 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resolver ejercicios y problemas </a:t>
            </a:r>
            <a:r>
              <a:rPr lang="es-PE" sz="1800" dirty="0">
                <a:solidFill>
                  <a:schemeClr val="tx2">
                    <a:lumMod val="50000"/>
                  </a:schemeClr>
                </a:solidFill>
              </a:rPr>
              <a:t>sustentado en los principios de la electrodinámica y electromagnetismo; 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</a:rPr>
              <a:t>empleando</a:t>
            </a:r>
            <a:r>
              <a:rPr lang="es-PE" sz="1800" dirty="0">
                <a:solidFill>
                  <a:schemeClr val="tx2">
                    <a:lumMod val="50000"/>
                  </a:schemeClr>
                </a:solidFill>
              </a:rPr>
              <a:t> instrumentos, técnicas y formulas en un trabajo de </a:t>
            </a:r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laboratorio.</a:t>
            </a:r>
            <a:endParaRPr lang="es-PE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Resultado de imagen para campo magnetic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486"/>
            <a:ext cx="1887240" cy="17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0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152128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Unidad IV: Inducción electromagnética, Corriente y Ondas electromagnéticas</a:t>
            </a:r>
            <a:endParaRPr lang="es-PE" sz="280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52128"/>
            <a:ext cx="7344816" cy="2763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800" b="1" dirty="0" smtClean="0">
                <a:solidFill>
                  <a:schemeClr val="tx2">
                    <a:lumMod val="50000"/>
                  </a:schemeClr>
                </a:solidFill>
              </a:rPr>
              <a:t>Contenido:</a:t>
            </a:r>
          </a:p>
          <a:p>
            <a:pPr algn="just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Inducción electromagnética</a:t>
            </a:r>
          </a:p>
          <a:p>
            <a:pPr lvl="0" algn="just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Corriente alterna</a:t>
            </a:r>
          </a:p>
          <a:p>
            <a:pPr lvl="0" algn="just"/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Ondas electromagnéticas</a:t>
            </a:r>
          </a:p>
          <a:p>
            <a:pPr marL="0" indent="0" algn="just">
              <a:buNone/>
            </a:pPr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s-PE" sz="1800" dirty="0">
                <a:solidFill>
                  <a:schemeClr val="tx2">
                    <a:lumMod val="50000"/>
                  </a:schemeClr>
                </a:solidFill>
              </a:rPr>
              <a:t>finalizar  la unidad el estudiante será capaz de resolver ejercicios de  corriente alterna y ondas electromagnéticas tomando en cuenta los principios de la física </a:t>
            </a:r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moderna.</a:t>
            </a:r>
            <a:endParaRPr lang="es-PE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2" name="Picture 8" descr="Resultado de imagen para inducción electromagnetica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82094"/>
            <a:ext cx="1490548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4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832" y="1234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Recursos educativos virtuales</a:t>
            </a:r>
            <a:r>
              <a:rPr lang="es-PE" sz="2800" dirty="0" smtClean="0"/>
              <a:t>:</a:t>
            </a:r>
            <a:endParaRPr lang="es-P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915566"/>
            <a:ext cx="3868340" cy="2763441"/>
          </a:xfrm>
        </p:spPr>
        <p:txBody>
          <a:bodyPr>
            <a:normAutofit/>
          </a:bodyPr>
          <a:lstStyle/>
          <a:p>
            <a:endParaRPr lang="en-US" sz="1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Manual </a:t>
            </a:r>
            <a:r>
              <a:rPr lang="es-PE" sz="1800" dirty="0" err="1" smtClean="0">
                <a:solidFill>
                  <a:schemeClr val="tx2">
                    <a:lumMod val="50000"/>
                  </a:schemeClr>
                </a:solidFill>
              </a:rPr>
              <a:t>autoformativo</a:t>
            </a:r>
            <a:endParaRPr lang="es-PE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Video clases</a:t>
            </a:r>
          </a:p>
          <a:p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Foros</a:t>
            </a:r>
          </a:p>
          <a:p>
            <a:r>
              <a:rPr lang="es-PE" sz="1800" dirty="0" smtClean="0">
                <a:solidFill>
                  <a:schemeClr val="tx2">
                    <a:lumMod val="50000"/>
                  </a:schemeClr>
                </a:solidFill>
              </a:rPr>
              <a:t>Biblioteca virtual </a:t>
            </a:r>
            <a:endParaRPr lang="es-PE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6" name="Picture 6" descr="http://2.bp.blogspot.com/-iz9aTt5W9SE/UJ5jSp7dNoI/AAAAAAAABgk/4zxcvsE45ho/s1600/aprendizaje_virtu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60" y="2859782"/>
            <a:ext cx="2743044" cy="17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06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438</Words>
  <Application>Microsoft Office PowerPoint</Application>
  <PresentationFormat>Presentación en pantalla (16:9)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Física II:</vt:lpstr>
      <vt:lpstr>Resultados del aprendizaje:</vt:lpstr>
      <vt:lpstr>Estructura de la asignatura:</vt:lpstr>
      <vt:lpstr>Unidad I: M.A.S., Fluidos, carga eléctrica.</vt:lpstr>
      <vt:lpstr>Unidad II: Electrostática</vt:lpstr>
      <vt:lpstr>Unidad III: Electrodinámica y Electromagnetismo</vt:lpstr>
      <vt:lpstr>Unidad IV: Inducción electromagnética, Corriente y Ondas electromagnéticas</vt:lpstr>
      <vt:lpstr>Recursos educativos virtuales: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Lizbeth Heidy Morales Acosta</cp:lastModifiedBy>
  <cp:revision>42</cp:revision>
  <dcterms:created xsi:type="dcterms:W3CDTF">2015-02-13T23:43:15Z</dcterms:created>
  <dcterms:modified xsi:type="dcterms:W3CDTF">2017-12-04T22:56:58Z</dcterms:modified>
</cp:coreProperties>
</file>