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92" r:id="rId3"/>
    <p:sldId id="283" r:id="rId4"/>
    <p:sldId id="262" r:id="rId5"/>
    <p:sldId id="294" r:id="rId6"/>
    <p:sldId id="296" r:id="rId7"/>
    <p:sldId id="258" r:id="rId8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318"/>
    <a:srgbClr val="00A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395" autoAdjust="0"/>
  </p:normalViewPr>
  <p:slideViewPr>
    <p:cSldViewPr>
      <p:cViewPr varScale="1">
        <p:scale>
          <a:sx n="152" d="100"/>
          <a:sy n="152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6C08-AAA0-4D81-A4F9-89461EFACFBB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B642F-1631-4AE1-AC7A-BBC7A57CDF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502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03598"/>
            <a:ext cx="9144000" cy="17907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 smtClean="0">
                <a:latin typeface="Century Gothic" charset="0"/>
                <a:ea typeface="Century Gothic" charset="0"/>
                <a:cs typeface="Century Gothic" charset="0"/>
              </a:rPr>
              <a:t>LOS CINCO ¿POR QUÉ?</a:t>
            </a:r>
            <a:br>
              <a:rPr lang="es-ES" sz="3600" b="1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s-ES" sz="2800" spc="300" dirty="0" smtClean="0">
                <a:solidFill>
                  <a:srgbClr val="00A4A5"/>
                </a:solidFill>
                <a:latin typeface="Century Gothic" charset="0"/>
                <a:ea typeface="Century Gothic" charset="0"/>
                <a:cs typeface="Century Gothic" charset="0"/>
              </a:rPr>
              <a:t>relación causa - efecto</a:t>
            </a:r>
            <a:endParaRPr lang="es-PE" sz="2800" spc="300" dirty="0">
              <a:solidFill>
                <a:srgbClr val="00A4A5"/>
              </a:solidFill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0" y="3842546"/>
            <a:ext cx="9144000" cy="432048"/>
          </a:xfrm>
        </p:spPr>
        <p:txBody>
          <a:bodyPr>
            <a:noAutofit/>
          </a:bodyPr>
          <a:lstStyle/>
          <a:p>
            <a:r>
              <a:rPr lang="es-ES" sz="1400" dirty="0" smtClean="0">
                <a:latin typeface="Century Gothic" charset="0"/>
                <a:ea typeface="Century Gothic" charset="0"/>
                <a:cs typeface="Century Gothic" charset="0"/>
              </a:rPr>
              <a:t>Centro de Emprendimiento Continental</a:t>
            </a:r>
          </a:p>
          <a:p>
            <a:endParaRPr lang="es-ES_tradnl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026" name="Picture 2" descr="http://3.bp.blogspot.com/-rZKFmSqwzKs/VqtFEBtDkSI/AAAAAAAAAkw/AhTMHUwx55c/s1600/porque-por-qu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39" b="5214"/>
          <a:stretch/>
        </p:blipFill>
        <p:spPr bwMode="auto">
          <a:xfrm>
            <a:off x="755576" y="2771045"/>
            <a:ext cx="1668784" cy="237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6" name="Picture 6" descr="https://dannysayago.files.wordpress.com/2015/07/caso-prc3a1ctico.png?w=869&amp;h=34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058" y="1203598"/>
            <a:ext cx="5297883" cy="209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Caso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209066"/>
            <a:ext cx="8152521" cy="3263504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PE" sz="1800" dirty="0">
                <a:latin typeface="Century Gothic" panose="020B0502020202020204" pitchFamily="34" charset="0"/>
              </a:rPr>
              <a:t>Supongamos que hoy </a:t>
            </a:r>
            <a:r>
              <a:rPr lang="es-PE" sz="1800" b="1" dirty="0">
                <a:solidFill>
                  <a:srgbClr val="DC0318"/>
                </a:solidFill>
                <a:latin typeface="Century Gothic" panose="020B0502020202020204" pitchFamily="34" charset="0"/>
              </a:rPr>
              <a:t>has salido tarde de casa y llegas fuera de hora a una reunión importante</a:t>
            </a:r>
            <a:r>
              <a:rPr lang="es-PE" sz="1800" dirty="0">
                <a:latin typeface="Century Gothic" panose="020B0502020202020204" pitchFamily="34" charset="0"/>
              </a:rPr>
              <a:t>, algo que te hace perder un cliente. Tu enfado contigo </a:t>
            </a:r>
            <a:r>
              <a:rPr lang="es-PE" sz="1800" dirty="0" smtClean="0">
                <a:latin typeface="Century Gothic" panose="020B0502020202020204" pitchFamily="34" charset="0"/>
              </a:rPr>
              <a:t>mismo </a:t>
            </a:r>
            <a:r>
              <a:rPr lang="es-PE" sz="1800" dirty="0">
                <a:latin typeface="Century Gothic" panose="020B0502020202020204" pitchFamily="34" charset="0"/>
              </a:rPr>
              <a:t>es enorme, así que decides analizar qué ha pasado para poner remedio y que no vuelva a suceder algo parecido.</a:t>
            </a:r>
          </a:p>
        </p:txBody>
      </p:sp>
      <p:pic>
        <p:nvPicPr>
          <p:cNvPr id="2054" name="Picture 6" descr="http://www.suprahumanos.co/wp-content/uploads/2016/10/5-CONSEJOS-PARA-DEJAR-DE-LLEGAR-TAR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417" y="3098911"/>
            <a:ext cx="2111166" cy="141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4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403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¿Cómo funciona?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118620"/>
              </p:ext>
            </p:extLst>
          </p:nvPr>
        </p:nvGraphicFramePr>
        <p:xfrm>
          <a:off x="1113569" y="1369216"/>
          <a:ext cx="6916862" cy="307110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458431">
                  <a:extLst>
                    <a:ext uri="{9D8B030D-6E8A-4147-A177-3AD203B41FA5}">
                      <a16:colId xmlns:a16="http://schemas.microsoft.com/office/drawing/2014/main" val="2693827972"/>
                    </a:ext>
                  </a:extLst>
                </a:gridCol>
                <a:gridCol w="3458431">
                  <a:extLst>
                    <a:ext uri="{9D8B030D-6E8A-4147-A177-3AD203B41FA5}">
                      <a16:colId xmlns:a16="http://schemas.microsoft.com/office/drawing/2014/main" val="223512314"/>
                    </a:ext>
                  </a:extLst>
                </a:gridCol>
              </a:tblGrid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solidFill>
                            <a:srgbClr val="7030A0"/>
                          </a:solidFill>
                        </a:rPr>
                        <a:t>Defecto</a:t>
                      </a:r>
                      <a:endParaRPr lang="es-PE" sz="16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solidFill>
                            <a:srgbClr val="7030A0"/>
                          </a:solidFill>
                        </a:rPr>
                        <a:t>Razones</a:t>
                      </a:r>
                      <a:endParaRPr lang="es-PE" sz="16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9662867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200" b="1" dirty="0" smtClean="0">
                          <a:latin typeface="Century Gothic" panose="020B0502020202020204" pitchFamily="34" charset="0"/>
                        </a:rPr>
                        <a:t>¿Por qué he llegado tarde?</a:t>
                      </a:r>
                      <a:endParaRPr lang="es-PE" sz="1200" b="1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>
                          <a:latin typeface="Century Gothic" panose="020B0502020202020204" pitchFamily="34" charset="0"/>
                        </a:rPr>
                        <a:t>Porque me he despertado tarde</a:t>
                      </a:r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9211716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200" b="1" dirty="0" smtClean="0">
                          <a:latin typeface="Century Gothic" panose="020B0502020202020204" pitchFamily="34" charset="0"/>
                        </a:rPr>
                        <a:t>¿Por qué me he despertado tarde?</a:t>
                      </a:r>
                      <a:endParaRPr lang="es-PE" sz="1200" b="1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>
                          <a:latin typeface="Century Gothic" panose="020B0502020202020204" pitchFamily="34" charset="0"/>
                        </a:rPr>
                        <a:t>Porque ayer me acosté de madrugada</a:t>
                      </a:r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0055418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200" b="1" kern="1200" dirty="0" smtClean="0">
                          <a:latin typeface="Century Gothic" panose="020B0502020202020204" pitchFamily="34" charset="0"/>
                        </a:rPr>
                        <a:t>¿Por qué ayer me fui a dormir tan tarde?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>
                          <a:latin typeface="Century Gothic" panose="020B0502020202020204" pitchFamily="34" charset="0"/>
                        </a:rPr>
                        <a:t>Porque estuve acabando el informe que necesitaba tener hoy</a:t>
                      </a:r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6560067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200" b="1" kern="1200" dirty="0" smtClean="0">
                          <a:latin typeface="Century Gothic" panose="020B0502020202020204" pitchFamily="34" charset="0"/>
                        </a:rPr>
                        <a:t>¿Por qué no había acabado el informe?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>
                          <a:latin typeface="Century Gothic" panose="020B0502020202020204" pitchFamily="34" charset="0"/>
                        </a:rPr>
                        <a:t>Porque había calculado que tardaría menos de lo que tardé en hacerlo</a:t>
                      </a:r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9801415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200" b="1" kern="1200" dirty="0" smtClean="0">
                          <a:latin typeface="Century Gothic" panose="020B0502020202020204" pitchFamily="34" charset="0"/>
                        </a:rPr>
                        <a:t>¿Por qué calculé mal el tiempo?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>
                          <a:latin typeface="Century Gothic" panose="020B0502020202020204" pitchFamily="34" charset="0"/>
                        </a:rPr>
                        <a:t>Porque no tuve en cuenta las horas de documentación previa que necesitaría invertir en el mismo</a:t>
                      </a:r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9505766"/>
                  </a:ext>
                </a:extLst>
              </a:tr>
            </a:tbl>
          </a:graphicData>
        </a:graphic>
      </p:graphicFrame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4323395" y="1369219"/>
            <a:ext cx="35833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dirty="0"/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4362975" y="2211710"/>
            <a:ext cx="425049" cy="288032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H="1">
            <a:off x="4362975" y="2760753"/>
            <a:ext cx="425049" cy="288032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H="1">
            <a:off x="4362975" y="3208901"/>
            <a:ext cx="425049" cy="288032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>
            <a:off x="4362975" y="3679858"/>
            <a:ext cx="425049" cy="288032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3683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¿Cómo asegurarte de usar</a:t>
            </a:r>
            <a:br>
              <a:rPr lang="es-PE" sz="2800" b="1" dirty="0" smtClean="0">
                <a:latin typeface="Century Gothic" panose="020B0502020202020204" pitchFamily="34" charset="0"/>
              </a:rPr>
            </a:br>
            <a:r>
              <a:rPr lang="es-PE" sz="2800" b="1" dirty="0" smtClean="0">
                <a:latin typeface="Century Gothic" panose="020B0502020202020204" pitchFamily="34" charset="0"/>
              </a:rPr>
              <a:t>bien la técnica?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45" name="Marcador de contenido 44"/>
          <p:cNvSpPr>
            <a:spLocks noGrp="1"/>
          </p:cNvSpPr>
          <p:nvPr>
            <p:ph idx="1"/>
          </p:nvPr>
        </p:nvSpPr>
        <p:spPr>
          <a:xfrm>
            <a:off x="251520" y="1156022"/>
            <a:ext cx="8259140" cy="3263504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PE" sz="1800" dirty="0" smtClean="0">
                <a:latin typeface="Century Gothic" panose="020B0502020202020204" pitchFamily="34" charset="0"/>
              </a:rPr>
              <a:t>En </a:t>
            </a:r>
            <a:r>
              <a:rPr lang="es-PE" sz="1800" dirty="0">
                <a:latin typeface="Century Gothic" panose="020B0502020202020204" pitchFamily="34" charset="0"/>
              </a:rPr>
              <a:t>este caso </a:t>
            </a:r>
            <a:r>
              <a:rPr lang="es-PE" sz="1800" dirty="0" smtClean="0">
                <a:latin typeface="Century Gothic" panose="020B0502020202020204" pitchFamily="34" charset="0"/>
              </a:rPr>
              <a:t>el problema raíz es la mala habilidad </a:t>
            </a:r>
            <a:r>
              <a:rPr lang="es-PE" sz="1800" dirty="0">
                <a:latin typeface="Century Gothic" panose="020B0502020202020204" pitchFamily="34" charset="0"/>
              </a:rPr>
              <a:t>de calcular el tiempo real en hacer mis tareas pendientes, puedo la próxima vez mejorar en este área, y afectar positivamente al resto de problemas asociados.</a:t>
            </a: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4323395" y="1369219"/>
            <a:ext cx="35833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dirty="0"/>
          </a:p>
        </p:txBody>
      </p:sp>
      <p:pic>
        <p:nvPicPr>
          <p:cNvPr id="6146" name="Picture 2" descr="http://www.lopezabogado.com/wp-content/uploads/2016/07/Hombre-con-gafas-mirando-la-hora-en-un-reloj-de-par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715766"/>
            <a:ext cx="2448274" cy="157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1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147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Fuentes de consulta: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45" name="Marcador de contenido 44"/>
          <p:cNvSpPr>
            <a:spLocks noGrp="1"/>
          </p:cNvSpPr>
          <p:nvPr>
            <p:ph idx="1"/>
          </p:nvPr>
        </p:nvSpPr>
        <p:spPr>
          <a:xfrm>
            <a:off x="380045" y="1369219"/>
            <a:ext cx="7886700" cy="326350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s-PE" sz="1800" dirty="0">
                <a:latin typeface="Century Gothic" panose="020B0502020202020204" pitchFamily="34" charset="0"/>
              </a:rPr>
              <a:t>http://designthinking.es/</a:t>
            </a:r>
          </a:p>
          <a:p>
            <a:pPr>
              <a:lnSpc>
                <a:spcPct val="150000"/>
              </a:lnSpc>
            </a:pPr>
            <a:endParaRPr lang="es-PE" sz="18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PE" sz="1800" dirty="0">
                <a:latin typeface="Century Gothic" panose="020B0502020202020204" pitchFamily="34" charset="0"/>
              </a:rPr>
              <a:t>http://filocoaching.com/</a:t>
            </a:r>
          </a:p>
          <a:p>
            <a:pPr>
              <a:lnSpc>
                <a:spcPct val="150000"/>
              </a:lnSpc>
            </a:pPr>
            <a:endParaRPr lang="es-PE" sz="18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PE" sz="1800" dirty="0">
                <a:latin typeface="Century Gothic" panose="020B0502020202020204" pitchFamily="34" charset="0"/>
              </a:rPr>
              <a:t>http://www.pdcahome.com/los-5-porques</a:t>
            </a: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4323395" y="1369219"/>
            <a:ext cx="35833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dirty="0"/>
          </a:p>
        </p:txBody>
      </p:sp>
      <p:pic>
        <p:nvPicPr>
          <p:cNvPr id="7170" name="Picture 2" descr="http://taller-de-lectura-y-redaccion.wikispaces.com/file/view/Homer-Simpson-Computer.png/245772119/Homer-Simpson-Comp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4088" y="1207552"/>
            <a:ext cx="2827593" cy="17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9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1763688" y="411510"/>
            <a:ext cx="5616624" cy="273844"/>
          </a:xfrm>
        </p:spPr>
        <p:txBody>
          <a:bodyPr/>
          <a:lstStyle/>
          <a:p>
            <a:r>
              <a:rPr lang="es-PE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275606"/>
            <a:ext cx="3974867" cy="260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243</Words>
  <Application>Microsoft Office PowerPoint</Application>
  <PresentationFormat>Presentación en pantalla (16:9)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de Office</vt:lpstr>
      <vt:lpstr>LOS CINCO ¿POR QUÉ? relación causa - efecto</vt:lpstr>
      <vt:lpstr>Presentación de PowerPoint</vt:lpstr>
      <vt:lpstr>Caso</vt:lpstr>
      <vt:lpstr>¿Cómo funciona?</vt:lpstr>
      <vt:lpstr>¿Cómo asegurarte de usar bien la técnica?</vt:lpstr>
      <vt:lpstr>Fuentes de consulta: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82</cp:revision>
  <dcterms:created xsi:type="dcterms:W3CDTF">2015-02-13T23:43:15Z</dcterms:created>
  <dcterms:modified xsi:type="dcterms:W3CDTF">2017-08-11T15:27:33Z</dcterms:modified>
</cp:coreProperties>
</file>