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92" r:id="rId3"/>
    <p:sldId id="283" r:id="rId4"/>
    <p:sldId id="293" r:id="rId5"/>
    <p:sldId id="262" r:id="rId6"/>
    <p:sldId id="258" r:id="rId7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318"/>
    <a:srgbClr val="00A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395" autoAdjust="0"/>
  </p:normalViewPr>
  <p:slideViewPr>
    <p:cSldViewPr>
      <p:cViewPr varScale="1">
        <p:scale>
          <a:sx n="152" d="100"/>
          <a:sy n="152" d="100"/>
        </p:scale>
        <p:origin x="83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6C08-AAA0-4D81-A4F9-89461EFACFBB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B642F-1631-4AE1-AC7A-BBC7A57CDFB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502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203598"/>
            <a:ext cx="9144000" cy="1790700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 smtClean="0">
                <a:latin typeface="Century Gothic" charset="0"/>
                <a:ea typeface="Century Gothic" charset="0"/>
                <a:cs typeface="Century Gothic" charset="0"/>
              </a:rPr>
              <a:t>LOS CINCO ¿POR QUÉ?</a:t>
            </a:r>
            <a:br>
              <a:rPr lang="es-ES" sz="3600" b="1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s-ES" sz="2800" spc="300" dirty="0" smtClean="0">
                <a:solidFill>
                  <a:srgbClr val="00A4A5"/>
                </a:solidFill>
                <a:latin typeface="Century Gothic" charset="0"/>
                <a:ea typeface="Century Gothic" charset="0"/>
                <a:cs typeface="Century Gothic" charset="0"/>
              </a:rPr>
              <a:t>relación causa - efecto</a:t>
            </a:r>
            <a:endParaRPr lang="es-PE" sz="2800" spc="300" dirty="0">
              <a:solidFill>
                <a:srgbClr val="00A4A5"/>
              </a:solidFill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0" y="3842546"/>
            <a:ext cx="9144000" cy="432048"/>
          </a:xfrm>
        </p:spPr>
        <p:txBody>
          <a:bodyPr>
            <a:noAutofit/>
          </a:bodyPr>
          <a:lstStyle/>
          <a:p>
            <a:r>
              <a:rPr lang="es-ES" sz="1400" dirty="0" smtClean="0">
                <a:latin typeface="Century Gothic" charset="0"/>
                <a:ea typeface="Century Gothic" charset="0"/>
                <a:cs typeface="Century Gothic" charset="0"/>
              </a:rPr>
              <a:t>Centro de Emprendimiento Continental</a:t>
            </a:r>
          </a:p>
          <a:p>
            <a:endParaRPr lang="es-ES_tradnl" sz="1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026" name="Picture 2" descr="http://3.bp.blogspot.com/-rZKFmSqwzKs/VqtFEBtDkSI/AAAAAAAAAkw/AhTMHUwx55c/s1600/porque-por-qu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839" b="5214"/>
          <a:stretch/>
        </p:blipFill>
        <p:spPr bwMode="auto">
          <a:xfrm>
            <a:off x="899592" y="2787774"/>
            <a:ext cx="1596777" cy="227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39502"/>
            <a:ext cx="7886700" cy="713730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>
                <a:latin typeface="Century Gothic" panose="020B0502020202020204" pitchFamily="34" charset="0"/>
              </a:rPr>
              <a:t>¿Qué es?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755576" y="1131590"/>
            <a:ext cx="7255718" cy="326350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PE" sz="1800" dirty="0" smtClean="0">
                <a:latin typeface="Century Gothic" panose="020B0502020202020204" pitchFamily="34" charset="0"/>
              </a:rPr>
              <a:t>Se utiliza </a:t>
            </a:r>
            <a:r>
              <a:rPr lang="es-PE" sz="1800" dirty="0">
                <a:latin typeface="Century Gothic" panose="020B0502020202020204" pitchFamily="34" charset="0"/>
              </a:rPr>
              <a:t>cuando las personas entrevistadas responden con monosílabos o con respuestas cortas. Para ello se deberá volver a preguntar </a:t>
            </a:r>
            <a:r>
              <a:rPr lang="es-PE" sz="1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"¿Porqué?" durante 5 veces consecutivas </a:t>
            </a:r>
            <a:r>
              <a:rPr lang="es-PE" sz="1800" dirty="0">
                <a:latin typeface="Century Gothic" panose="020B0502020202020204" pitchFamily="34" charset="0"/>
              </a:rPr>
              <a:t>cada vez que la persona entrevistada nos de una respuesta. De esta manera, llegaremos a motivos profundos </a:t>
            </a:r>
            <a:r>
              <a:rPr lang="es-PE" sz="1800" dirty="0" smtClean="0">
                <a:latin typeface="Century Gothic" panose="020B0502020202020204" pitchFamily="34" charset="0"/>
              </a:rPr>
              <a:t>de un problema.</a:t>
            </a:r>
            <a:endParaRPr lang="es-PE" sz="1800" b="1" dirty="0" smtClean="0">
              <a:latin typeface="Century Gothic" panose="020B0502020202020204" pitchFamily="34" charset="0"/>
            </a:endParaRPr>
          </a:p>
        </p:txBody>
      </p:sp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2347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latin typeface="Century Gothic" panose="020B0502020202020204" pitchFamily="34" charset="0"/>
              </a:rPr>
              <a:t>¿Quién es su autor?</a:t>
            </a:r>
            <a:endParaRPr lang="es-PE" sz="2800" dirty="0">
              <a:latin typeface="Century Gothic" panose="020B0502020202020204" pitchFamily="34" charset="0"/>
            </a:endParaRPr>
          </a:p>
        </p:txBody>
      </p:sp>
      <p:sp>
        <p:nvSpPr>
          <p:cNvPr id="11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230535"/>
            <a:ext cx="4159374" cy="3263504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PE" sz="1800" b="1" dirty="0">
                <a:solidFill>
                  <a:srgbClr val="DC0318"/>
                </a:solidFill>
                <a:latin typeface="Century Gothic" panose="020B0502020202020204" pitchFamily="34" charset="0"/>
              </a:rPr>
              <a:t>Creada por </a:t>
            </a:r>
            <a:r>
              <a:rPr lang="es-PE" sz="1800" b="1" dirty="0" err="1">
                <a:solidFill>
                  <a:srgbClr val="DC0318"/>
                </a:solidFill>
                <a:latin typeface="Century Gothic" panose="020B0502020202020204" pitchFamily="34" charset="0"/>
              </a:rPr>
              <a:t>Sakichi</a:t>
            </a:r>
            <a:r>
              <a:rPr lang="es-PE" sz="1800" b="1" dirty="0">
                <a:solidFill>
                  <a:srgbClr val="DC0318"/>
                </a:solidFill>
                <a:latin typeface="Century Gothic" panose="020B0502020202020204" pitchFamily="34" charset="0"/>
              </a:rPr>
              <a:t> </a:t>
            </a:r>
            <a:r>
              <a:rPr lang="es-PE" sz="1800" b="1" dirty="0" err="1">
                <a:solidFill>
                  <a:srgbClr val="DC0318"/>
                </a:solidFill>
                <a:latin typeface="Century Gothic" panose="020B0502020202020204" pitchFamily="34" charset="0"/>
              </a:rPr>
              <a:t>Toyoda</a:t>
            </a:r>
            <a:r>
              <a:rPr lang="es-PE" sz="1800" b="1" dirty="0">
                <a:solidFill>
                  <a:srgbClr val="DC0318"/>
                </a:solidFill>
                <a:latin typeface="Century Gothic" panose="020B0502020202020204" pitchFamily="34" charset="0"/>
              </a:rPr>
              <a:t> </a:t>
            </a:r>
            <a:r>
              <a:rPr lang="es-PE" sz="1800" dirty="0">
                <a:latin typeface="Century Gothic" panose="020B0502020202020204" pitchFamily="34" charset="0"/>
              </a:rPr>
              <a:t>para mejorar la productividad en su sistema de producción</a:t>
            </a:r>
          </a:p>
        </p:txBody>
      </p:sp>
      <p:pic>
        <p:nvPicPr>
          <p:cNvPr id="2050" name="Picture 2" descr="http://worldretirees.com/wp-content/uploads/2015/01/toyot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4" r="15181"/>
          <a:stretch/>
        </p:blipFill>
        <p:spPr bwMode="auto">
          <a:xfrm>
            <a:off x="4409132" y="1789646"/>
            <a:ext cx="3297683" cy="214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4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31590"/>
            <a:ext cx="7886700" cy="3501133"/>
          </a:xfrm>
        </p:spPr>
        <p:txBody>
          <a:bodyPr anchor="t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PE" sz="1800" dirty="0" smtClean="0">
                <a:latin typeface="Century Gothic" panose="020B0502020202020204" pitchFamily="34" charset="0"/>
              </a:rPr>
              <a:t>Forma de encontrar el </a:t>
            </a:r>
            <a:r>
              <a:rPr lang="es-PE" sz="1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verdadero significado de un problema</a:t>
            </a:r>
            <a:r>
              <a:rPr lang="es-PE" sz="1800" dirty="0" smtClean="0">
                <a:latin typeface="Century Gothic" panose="020B0502020202020204" pitchFamily="34" charset="0"/>
              </a:rPr>
              <a:t> y evitar así plantear soluciones no viables o débiles ante este.</a:t>
            </a:r>
            <a:endParaRPr lang="es-PE" sz="1800" dirty="0">
              <a:latin typeface="Century Gothic" panose="020B0502020202020204" pitchFamily="34" charset="0"/>
            </a:endParaRPr>
          </a:p>
        </p:txBody>
      </p:sp>
      <p:pic>
        <p:nvPicPr>
          <p:cNvPr id="3074" name="Picture 2" descr="https://siempreenmedio.files.wordpress.com/2012/09/mafalda-y-guil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359" y="2499742"/>
            <a:ext cx="5357282" cy="132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</p:spPr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583" y="123478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latin typeface="Century Gothic" panose="020B0502020202020204" pitchFamily="34" charset="0"/>
              </a:rPr>
              <a:t>¿Cómo funciona?</a:t>
            </a:r>
            <a:endParaRPr lang="es-PE" sz="2800" dirty="0">
              <a:latin typeface="Century Gothic" panose="020B0502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27584" y="1351161"/>
            <a:ext cx="6768752" cy="3263504"/>
          </a:xfrm>
        </p:spPr>
        <p:txBody>
          <a:bodyPr anchor="ctr">
            <a:noAutofit/>
          </a:bodyPr>
          <a:lstStyle/>
          <a:p>
            <a:pPr algn="just" fontAlgn="base">
              <a:lnSpc>
                <a:spcPct val="120000"/>
              </a:lnSpc>
            </a:pPr>
            <a:r>
              <a:rPr lang="es-PE" sz="1800" dirty="0" smtClean="0">
                <a:latin typeface="Century Gothic" panose="020B0502020202020204" pitchFamily="34" charset="0"/>
              </a:rPr>
              <a:t>Ante un problema, pregúntate la causa, y la causa de la causa. Así obtener cinco causas, a menudo la última es la causa raíz.</a:t>
            </a:r>
          </a:p>
          <a:p>
            <a:pPr algn="just" fontAlgn="base">
              <a:lnSpc>
                <a:spcPct val="120000"/>
              </a:lnSpc>
            </a:pPr>
            <a:endParaRPr lang="es-PE" sz="1800" dirty="0">
              <a:latin typeface="Century Gothic" panose="020B0502020202020204" pitchFamily="34" charset="0"/>
            </a:endParaRPr>
          </a:p>
          <a:p>
            <a:pPr algn="just" fontAlgn="base">
              <a:lnSpc>
                <a:spcPct val="120000"/>
              </a:lnSpc>
            </a:pPr>
            <a:r>
              <a:rPr lang="es-PE" sz="1800" dirty="0" smtClean="0">
                <a:latin typeface="Century Gothic" panose="020B0502020202020204" pitchFamily="34" charset="0"/>
              </a:rPr>
              <a:t>Lo recomendado es identificar cinco causas, sin embargo si consideras que ya </a:t>
            </a:r>
            <a:r>
              <a:rPr lang="es-PE" sz="18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encontraste la causa principal, puedes usar más cadenas o reducir algunas</a:t>
            </a:r>
            <a:r>
              <a:rPr lang="es-PE" sz="1800" dirty="0" smtClean="0">
                <a:latin typeface="Century Gothic" panose="020B0502020202020204" pitchFamily="34" charset="0"/>
              </a:rPr>
              <a:t>.</a:t>
            </a:r>
          </a:p>
          <a:p>
            <a:pPr algn="just" fontAlgn="base">
              <a:lnSpc>
                <a:spcPct val="120000"/>
              </a:lnSpc>
            </a:pPr>
            <a:endParaRPr lang="es-PE" sz="1800" dirty="0">
              <a:latin typeface="Century Gothic" panose="020B0502020202020204" pitchFamily="34" charset="0"/>
            </a:endParaRPr>
          </a:p>
        </p:txBody>
      </p:sp>
      <p:sp>
        <p:nvSpPr>
          <p:cNvPr id="11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8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Marcador de contenido 5"/>
          <p:cNvSpPr txBox="1">
            <a:spLocks/>
          </p:cNvSpPr>
          <p:nvPr/>
        </p:nvSpPr>
        <p:spPr>
          <a:xfrm>
            <a:off x="4323395" y="1369219"/>
            <a:ext cx="358331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PE" dirty="0"/>
          </a:p>
        </p:txBody>
      </p:sp>
      <p:pic>
        <p:nvPicPr>
          <p:cNvPr id="4098" name="Picture 2" descr="https://stockoptimo.files.wordpress.com/2015/03/problem-managemen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0893"/>
            <a:ext cx="2732213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1763688" y="411510"/>
            <a:ext cx="5616624" cy="273844"/>
          </a:xfrm>
        </p:spPr>
        <p:txBody>
          <a:bodyPr/>
          <a:lstStyle/>
          <a:p>
            <a:r>
              <a:rPr lang="es-PE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Centro de Emprendimiento Continental</a:t>
            </a:r>
            <a:endParaRPr lang="es-PE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275606"/>
            <a:ext cx="3974867" cy="260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184</Words>
  <Application>Microsoft Office PowerPoint</Application>
  <PresentationFormat>Presentación en pantalla (16:9)</PresentationFormat>
  <Paragraphs>16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LOS CINCO ¿POR QUÉ? relación causa - efecto</vt:lpstr>
      <vt:lpstr>¿Qué es?</vt:lpstr>
      <vt:lpstr>¿Quién es su autor?</vt:lpstr>
      <vt:lpstr>Presentación de PowerPoint</vt:lpstr>
      <vt:lpstr>¿Cómo funciona?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Echegaray Yépe, Marco Antonio</cp:lastModifiedBy>
  <cp:revision>71</cp:revision>
  <dcterms:created xsi:type="dcterms:W3CDTF">2015-02-13T23:43:15Z</dcterms:created>
  <dcterms:modified xsi:type="dcterms:W3CDTF">2017-08-11T15:26:52Z</dcterms:modified>
</cp:coreProperties>
</file>