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0" y="1363798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Derecho Administrativo 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143000" y="2155886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Claudia </a:t>
            </a:r>
            <a:r>
              <a:rPr lang="es-ES" sz="2800" b="1" dirty="0">
                <a:latin typeface="Century Gothic" panose="020B0502020202020204" pitchFamily="34" charset="0"/>
              </a:rPr>
              <a:t>Linares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81944" y="519522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61" y="3034442"/>
            <a:ext cx="358607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91655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089" y="1203598"/>
            <a:ext cx="804780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guiaré tu aprendizaje, orientaré el desarrollo de actividades y atenderé tus dudas en 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95" y="2482422"/>
            <a:ext cx="4752528" cy="18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843558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Century Gothic" panose="020B0502020202020204" pitchFamily="34" charset="0"/>
              </a:rPr>
              <a:t>Bienvenido a la asignatura de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Derecho Administrativo 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85974"/>
            <a:ext cx="4608512" cy="20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9336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Derecho Administrativo I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87575"/>
            <a:ext cx="7776864" cy="2160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/>
              <a:t>La asignatura corresponde al área de estudios específicos de la profesión, es de naturaleza teórico-práctica. Tiene como propósito desarrollar en el estudiante habilidades y conocimientos para manejar los fundamentos teóricos del estado, la constitución y la administración pública.</a:t>
            </a:r>
          </a:p>
          <a:p>
            <a:pPr marL="0" indent="0" algn="just">
              <a:buNone/>
            </a:pPr>
            <a:r>
              <a:rPr lang="es-ES" sz="1800" dirty="0"/>
              <a:t>La asignatura contiene: Historia del Derecho Administrativo, el estado, elementos, características modelos, estructura y poderes del estado organización moderna del estado. El poder constituyente, el estado de derecho, el estado constitucional de derecho.</a:t>
            </a:r>
            <a:endParaRPr lang="es-PE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291829"/>
            <a:ext cx="346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157" y="375506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097" y="1131591"/>
            <a:ext cx="7696311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Al finalizar la asignatura, el estudiante será capaz de explicar la historia, definición e importancia del derecho administrativo, considerando las diferentes clases de Estado teniendo en cuenta el marco regulatorio de un estado constitucional de derecho de corte social democrático.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2715766"/>
            <a:ext cx="57245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169" y="398282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347615"/>
            <a:ext cx="8047806" cy="309634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entury Gothic" panose="020B0502020202020204" pitchFamily="34" charset="0"/>
              </a:rPr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01942"/>
              </p:ext>
            </p:extLst>
          </p:nvPr>
        </p:nvGraphicFramePr>
        <p:xfrm>
          <a:off x="467544" y="1250486"/>
          <a:ext cx="8424936" cy="191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738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+mn-lt"/>
                        </a:rPr>
                        <a:t>Unidad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+mn-lt"/>
                        </a:rPr>
                        <a:t>Unidad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+mn-lt"/>
                        </a:rPr>
                        <a:t>Unidad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+mn-lt"/>
                        </a:rPr>
                        <a:t>Unidad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100"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+mn-lt"/>
                        </a:rPr>
                        <a:t>Historia del Derecho Administrativo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El Estado Peruano. Elementos, Características Modelos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Estructura y Poderes del Estado Organización Moderna del</a:t>
                      </a:r>
                    </a:p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Estado. El poder Constituyente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El Estado de Derecho y el Estado Constitucional de Derecho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092" y="301342"/>
            <a:ext cx="6372200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I: </a:t>
            </a:r>
            <a:r>
              <a:rPr lang="es-ES" sz="2800" b="1" dirty="0" smtClean="0">
                <a:latin typeface="+mn-lt"/>
              </a:rPr>
              <a:t>Historia del derecho administrativo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83261"/>
            <a:ext cx="7128792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indent="0">
              <a:buNone/>
            </a:pPr>
            <a:r>
              <a:rPr lang="es-ES" sz="1600" dirty="0"/>
              <a:t>Al finalizar la unidad, el estudiante será capaz de identificar sistemáticamente los principales eventos de la historia del derecho administrativo para elaborar una definición propia del derecho administrativo.</a:t>
            </a:r>
          </a:p>
          <a:p>
            <a:pPr marL="0" indent="0">
              <a:buNone/>
            </a:pPr>
            <a:r>
              <a:rPr lang="es-PE" sz="1600" b="1" dirty="0"/>
              <a:t>Conocimientos:</a:t>
            </a:r>
          </a:p>
          <a:p>
            <a:r>
              <a:rPr lang="es-PE" sz="1600" dirty="0"/>
              <a:t>El Derecho Regio, el Estado de Policía, la etapa del Régimen Administrativo, Fallo Blanco.</a:t>
            </a:r>
          </a:p>
          <a:p>
            <a:r>
              <a:rPr lang="es-PE" sz="1600" dirty="0"/>
              <a:t>Derecho Administrativo en la actualidad. El acto </a:t>
            </a:r>
            <a:r>
              <a:rPr lang="es-ES" sz="1600" dirty="0"/>
              <a:t>administrativo y acto de la </a:t>
            </a:r>
            <a:r>
              <a:rPr lang="es-PE" sz="1600" dirty="0"/>
              <a:t>administración. Definición del Derecho Administrativo.</a:t>
            </a:r>
          </a:p>
          <a:p>
            <a:pPr marL="0" indent="0">
              <a:buNone/>
            </a:pPr>
            <a:r>
              <a:rPr lang="es-PE" sz="1600" b="1" dirty="0"/>
              <a:t>Actividad:</a:t>
            </a:r>
          </a:p>
          <a:p>
            <a:pPr marL="0" indent="0" algn="just">
              <a:buNone/>
            </a:pPr>
            <a:r>
              <a:rPr lang="es-CR" sz="1600" dirty="0"/>
              <a:t>Realice un comentario en el foro señalando </a:t>
            </a:r>
            <a:r>
              <a:rPr lang="es-PE" sz="1600" dirty="0"/>
              <a:t>emita su opinión sobre la necesidad de contar con normativa de derecho administrativo o por el contrario si debe dejar de aplicarse y regularse de manera libre por cada administrado.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44016"/>
            <a:ext cx="870622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64704"/>
            <a:ext cx="6552728" cy="396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9895"/>
          <a:stretch/>
        </p:blipFill>
        <p:spPr>
          <a:xfrm>
            <a:off x="7084471" y="96365"/>
            <a:ext cx="2034580" cy="10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54392"/>
            <a:ext cx="756084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Unidad II: El Estado Peruano. Elementos, Características Modelos</a:t>
            </a:r>
            <a:r>
              <a:rPr lang="es-CR" sz="2800" b="1" dirty="0">
                <a:latin typeface="+mn-lt"/>
              </a:rPr>
              <a:t/>
            </a:r>
            <a:br>
              <a:rPr lang="es-CR" sz="2800" b="1" dirty="0">
                <a:latin typeface="+mn-lt"/>
              </a:rPr>
            </a:b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057" y="958448"/>
            <a:ext cx="6840760" cy="30963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600" b="1" dirty="0"/>
              <a:t>Resultado de aprendizaje:</a:t>
            </a:r>
          </a:p>
          <a:p>
            <a:pPr marL="0" indent="0" algn="just">
              <a:buNone/>
            </a:pPr>
            <a:r>
              <a:rPr lang="es-ES" sz="1600" dirty="0"/>
              <a:t>Al finalizar la unidad, el estudiante será capaz de explicar los conocimientos básicos de la teoría del estado para elaborar un cuadro comparativo entre las características de los Estados autoritarios y los Estados democráticos.</a:t>
            </a:r>
          </a:p>
          <a:p>
            <a:pPr marL="0" indent="0" algn="just">
              <a:buNone/>
            </a:pPr>
            <a:r>
              <a:rPr lang="es-PE" sz="1600" b="1" dirty="0"/>
              <a:t>Contenidos:</a:t>
            </a:r>
          </a:p>
          <a:p>
            <a:pPr algn="just">
              <a:buFont typeface="+mj-lt"/>
              <a:buAutoNum type="arabicPeriod"/>
            </a:pPr>
            <a:r>
              <a:rPr lang="es-ES" sz="1600" dirty="0"/>
              <a:t>Teoría del Estado. Concepto, elementos y características.</a:t>
            </a:r>
          </a:p>
          <a:p>
            <a:pPr algn="just">
              <a:buFont typeface="+mj-lt"/>
              <a:buAutoNum type="arabicPeriod"/>
            </a:pPr>
            <a:r>
              <a:rPr lang="es-ES" sz="1600" dirty="0"/>
              <a:t>Modelos de estado, estados autoritarios, las grandes revoluciones y los estados democráticos</a:t>
            </a:r>
          </a:p>
          <a:p>
            <a:pPr marL="0" indent="0" algn="just">
              <a:buNone/>
            </a:pPr>
            <a:r>
              <a:rPr lang="es-PE" sz="1600" b="1" dirty="0"/>
              <a:t>Actividad: </a:t>
            </a:r>
          </a:p>
          <a:p>
            <a:pPr marL="0" indent="0" algn="just">
              <a:buNone/>
            </a:pPr>
            <a:r>
              <a:rPr lang="es-ES" sz="1600" dirty="0"/>
              <a:t>Realice un trabajo escrito en el que explique el concepto, los elementos, características y tipos de estados; y en la segunda seleccione dos países que en la actualidad se encuentren bajo un modelo de estado autoritario y un modelo de estado democrático y elabore un cuadro comparativo de las características propias de cada modelo.</a:t>
            </a:r>
            <a:endParaRPr lang="es-PE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08" y="771550"/>
            <a:ext cx="1767183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622"/>
            <a:ext cx="8388424" cy="831164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III: </a:t>
            </a:r>
            <a:r>
              <a:rPr lang="es-ES" sz="2800" b="1" dirty="0" smtClean="0">
                <a:latin typeface="+mn-lt"/>
              </a:rPr>
              <a:t>Estructura y poderes del estado organización moderna del estado. El poder constituyente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657" y="843558"/>
            <a:ext cx="7733720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/>
              <a:t>Al finalizar la unidad, el estudiante será capaz de organizar gráficamente la estructura del Estado Peruano para diferenciar las características del poder constituyente originario y derivado.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600" b="1" dirty="0"/>
              <a:t>Contenidos:</a:t>
            </a:r>
          </a:p>
          <a:p>
            <a:pPr>
              <a:spcBef>
                <a:spcPts val="600"/>
              </a:spcBef>
            </a:pPr>
            <a:r>
              <a:rPr lang="es-PE" sz="1600" dirty="0"/>
              <a:t>Teoría de la Separación de Poderes. Estructura del Estado Peruano.</a:t>
            </a:r>
          </a:p>
          <a:p>
            <a:pPr>
              <a:spcBef>
                <a:spcPts val="600"/>
              </a:spcBef>
            </a:pPr>
            <a:r>
              <a:rPr lang="es-PE" sz="1600" dirty="0"/>
              <a:t>Organización Moderna del Estado. Administración Pública tradicional y Electrónica.</a:t>
            </a:r>
          </a:p>
          <a:p>
            <a:pPr>
              <a:spcBef>
                <a:spcPts val="600"/>
              </a:spcBef>
            </a:pPr>
            <a:r>
              <a:rPr lang="es-PE" sz="1600" dirty="0"/>
              <a:t>Poder constituyente. Concepto y características.</a:t>
            </a:r>
          </a:p>
          <a:p>
            <a:pPr>
              <a:spcBef>
                <a:spcPts val="600"/>
              </a:spcBef>
            </a:pPr>
            <a:r>
              <a:rPr lang="es-PE" sz="1600" dirty="0"/>
              <a:t>Poder Constituyente originario y derivado. </a:t>
            </a:r>
          </a:p>
          <a:p>
            <a:pPr marL="0" indent="0">
              <a:buNone/>
            </a:pPr>
            <a:r>
              <a:rPr lang="es-PE" sz="1600" b="1" dirty="0"/>
              <a:t>Actividad: </a:t>
            </a:r>
          </a:p>
          <a:p>
            <a:pPr algn="just"/>
            <a:r>
              <a:rPr lang="es-ES" sz="1600" dirty="0"/>
              <a:t>Realice trabajo escrito que desarrolle lo siguiente: una explicación de la teoría de separación de poderes del estado y de la estructura el estado peruano; defina en que consiste el concepto de poder constituyente, cuáles son sus características y en qué se diferencia aquel que es originario o derivado; y describa dos ejemplos que representen a la administración pública tradicional y la administración pública electrónica.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742025"/>
            <a:ext cx="73448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7" y="915775"/>
            <a:ext cx="1125091" cy="16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81608"/>
            <a:ext cx="8028384" cy="803751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IV: </a:t>
            </a:r>
            <a:r>
              <a:rPr lang="es-ES" sz="2800" b="1" dirty="0" smtClean="0">
                <a:latin typeface="+mn-lt"/>
              </a:rPr>
              <a:t>El estado de derecho y el estado constitucional de derecho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501" y="1059582"/>
            <a:ext cx="6900127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indent="0" algn="just">
              <a:buNone/>
            </a:pPr>
            <a:r>
              <a:rPr lang="es-ES" sz="1600" dirty="0"/>
              <a:t>Al finalizar la unidad, el estudiante será capaz de explicar los elementos característicos del Estado de Derecho y su evolución a Estado Constitucional de Derecho en un organizador visual teniendo en cuenta al estado peruano como un Estado Social y Democrático de Derecho.</a:t>
            </a:r>
          </a:p>
          <a:p>
            <a:pPr marL="0" indent="0" algn="just">
              <a:buNone/>
            </a:pPr>
            <a:r>
              <a:rPr lang="es-PE" sz="1600" b="1" dirty="0"/>
              <a:t>Contenidos: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El Estado de Derecho.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Estado Liberal.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Estado Constitucional de Derecho.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Estado de </a:t>
            </a:r>
            <a:r>
              <a:rPr lang="es-ES" sz="1600" dirty="0" smtClean="0"/>
              <a:t>Bienestar.</a:t>
            </a:r>
            <a:endParaRPr lang="es-ES" sz="1600" dirty="0"/>
          </a:p>
          <a:p>
            <a:pPr>
              <a:buFont typeface="+mj-lt"/>
              <a:buAutoNum type="arabicPeriod"/>
            </a:pPr>
            <a:r>
              <a:rPr lang="es-ES" sz="1600" dirty="0"/>
              <a:t>Estado Social y Democrático de Derecho.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373" y="4208"/>
            <a:ext cx="9029750" cy="47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79" y="780031"/>
            <a:ext cx="1617344" cy="10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681" y="381497"/>
            <a:ext cx="6967686" cy="504056"/>
          </a:xfrm>
        </p:spPr>
        <p:txBody>
          <a:bodyPr>
            <a:noAutofit/>
          </a:bodyPr>
          <a:lstStyle/>
          <a:p>
            <a:r>
              <a:rPr lang="es-PE" sz="2800" b="1" dirty="0">
                <a:latin typeface="Century Gothic" panose="020B0502020202020204" pitchFamily="34" charset="0"/>
              </a:rPr>
              <a:t>Recursos educativos virtuales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203598"/>
            <a:ext cx="8047806" cy="3096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Video 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Foros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3" y="2738061"/>
            <a:ext cx="2952328" cy="16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742</Words>
  <Application>Microsoft Office PowerPoint</Application>
  <PresentationFormat>Presentación en pantalla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la asignatura Derecho Administrativo I</vt:lpstr>
      <vt:lpstr>Derecho Administrativo I</vt:lpstr>
      <vt:lpstr>Resultado de aprendizaje</vt:lpstr>
      <vt:lpstr>Organización de los aprendizajes</vt:lpstr>
      <vt:lpstr>Unidad I: Historia del derecho administrativo</vt:lpstr>
      <vt:lpstr>Unidad II: El Estado Peruano. Elementos, Características Modelos </vt:lpstr>
      <vt:lpstr>Unidad III: Estructura y poderes del estado organización moderna del estado. El poder constituyente</vt:lpstr>
      <vt:lpstr>Unidad IV: El estado de derecho y el estado constitucional de derecho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31</cp:revision>
  <dcterms:created xsi:type="dcterms:W3CDTF">2015-02-13T23:43:15Z</dcterms:created>
  <dcterms:modified xsi:type="dcterms:W3CDTF">2017-08-11T16:12:43Z</dcterms:modified>
</cp:coreProperties>
</file>